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>
      <p:cViewPr varScale="1">
        <p:scale>
          <a:sx n="17" d="100"/>
          <a:sy n="17" d="100"/>
        </p:scale>
        <p:origin x="3348" y="15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85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88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60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46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72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464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93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9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67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192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3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D87A3-C6D5-4C42-8365-2B883A0935BB}" type="datetimeFigureOut">
              <a:rPr lang="pt-BR" smtClean="0"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D1B7-2DA8-41BB-8C46-72BF959141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33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00"/>
          <a:stretch/>
        </p:blipFill>
        <p:spPr>
          <a:xfrm>
            <a:off x="0" y="3888732"/>
            <a:ext cx="32398443" cy="39343728"/>
          </a:xfrm>
          <a:prstGeom prst="rect">
            <a:avLst/>
          </a:prstGeom>
        </p:spPr>
      </p:pic>
      <p:sp>
        <p:nvSpPr>
          <p:cNvPr id="6" name="CaixaDeTexto 43"/>
          <p:cNvSpPr txBox="1">
            <a:spLocks noChangeArrowheads="1"/>
          </p:cNvSpPr>
          <p:nvPr/>
        </p:nvSpPr>
        <p:spPr bwMode="auto">
          <a:xfrm>
            <a:off x="720193" y="6535521"/>
            <a:ext cx="15121679" cy="35178861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 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0" y="11660"/>
            <a:ext cx="32404050" cy="6037312"/>
          </a:xfrm>
          <a:prstGeom prst="rect">
            <a:avLst/>
          </a:prstGeom>
          <a:solidFill>
            <a:srgbClr val="005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43"/>
          <p:cNvSpPr txBox="1">
            <a:spLocks noChangeArrowheads="1"/>
          </p:cNvSpPr>
          <p:nvPr/>
        </p:nvSpPr>
        <p:spPr bwMode="auto">
          <a:xfrm>
            <a:off x="16444911" y="6535521"/>
            <a:ext cx="15121679" cy="35178861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 </a:t>
            </a:r>
            <a:endParaRPr lang="pt-BR" sz="2400" dirty="0"/>
          </a:p>
          <a:p>
            <a:pPr algn="l" eaLnBrk="1" hangingPunct="1"/>
            <a:r>
              <a:rPr lang="pt-BR" sz="2400" b="1" dirty="0"/>
              <a:t>TEXTO</a:t>
            </a:r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  <a:p>
            <a:pPr algn="l" eaLnBrk="1" hangingPunct="1"/>
            <a:endParaRPr lang="pt-BR" sz="2400" dirty="0"/>
          </a:p>
        </p:txBody>
      </p:sp>
      <p:sp>
        <p:nvSpPr>
          <p:cNvPr id="12" name="CaixaDeTexto 4"/>
          <p:cNvSpPr txBox="1">
            <a:spLocks noChangeArrowheads="1"/>
          </p:cNvSpPr>
          <p:nvPr/>
        </p:nvSpPr>
        <p:spPr bwMode="auto">
          <a:xfrm>
            <a:off x="720306" y="333375"/>
            <a:ext cx="309634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pt-BR" sz="7000" b="1" dirty="0">
                <a:solidFill>
                  <a:srgbClr val="FFFFFF"/>
                </a:solidFill>
              </a:rPr>
              <a:t>TITULO</a:t>
            </a:r>
          </a:p>
        </p:txBody>
      </p:sp>
      <p:sp>
        <p:nvSpPr>
          <p:cNvPr id="13" name="CaixaDeTexto 37"/>
          <p:cNvSpPr txBox="1">
            <a:spLocks noChangeArrowheads="1"/>
          </p:cNvSpPr>
          <p:nvPr/>
        </p:nvSpPr>
        <p:spPr bwMode="auto">
          <a:xfrm>
            <a:off x="720306" y="3165475"/>
            <a:ext cx="10520782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 sz="4000" b="1" dirty="0">
                <a:solidFill>
                  <a:srgbClr val="FFFFFF"/>
                </a:solidFill>
              </a:rPr>
              <a:t>AUTORES:</a:t>
            </a:r>
          </a:p>
          <a:p>
            <a:pPr eaLnBrk="1" hangingPunct="1"/>
            <a:r>
              <a:rPr lang="pt-BR" sz="4000" dirty="0">
                <a:solidFill>
                  <a:srgbClr val="FFFFFF"/>
                </a:solidFill>
              </a:rPr>
              <a:t>Fulano de Tal 1</a:t>
            </a:r>
          </a:p>
          <a:p>
            <a:pPr eaLnBrk="1" hangingPunct="1"/>
            <a:r>
              <a:rPr lang="pt-BR" sz="4000" dirty="0">
                <a:solidFill>
                  <a:srgbClr val="FFFFFF"/>
                </a:solidFill>
              </a:rPr>
              <a:t>Fulano de </a:t>
            </a:r>
            <a:r>
              <a:rPr lang="pt-BR" sz="4000" dirty="0" err="1">
                <a:solidFill>
                  <a:srgbClr val="FFFFFF"/>
                </a:solidFill>
              </a:rPr>
              <a:t>Tel</a:t>
            </a:r>
            <a:r>
              <a:rPr lang="pt-BR" sz="4000" dirty="0">
                <a:solidFill>
                  <a:srgbClr val="FFFFFF"/>
                </a:solidFill>
              </a:rPr>
              <a:t> 2</a:t>
            </a:r>
          </a:p>
          <a:p>
            <a:pPr eaLnBrk="1" hangingPunct="1"/>
            <a:r>
              <a:rPr lang="pt-BR" sz="4000" dirty="0">
                <a:solidFill>
                  <a:srgbClr val="FFFFFF"/>
                </a:solidFill>
              </a:rPr>
              <a:t>Fulano de Tal 3</a:t>
            </a:r>
          </a:p>
        </p:txBody>
      </p:sp>
      <p:sp>
        <p:nvSpPr>
          <p:cNvPr id="14" name="CaixaDeTexto 38"/>
          <p:cNvSpPr txBox="1">
            <a:spLocks noChangeArrowheads="1"/>
          </p:cNvSpPr>
          <p:nvPr/>
        </p:nvSpPr>
        <p:spPr bwMode="auto">
          <a:xfrm>
            <a:off x="10748962" y="3165475"/>
            <a:ext cx="109061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 sz="4000" b="1" dirty="0">
                <a:solidFill>
                  <a:srgbClr val="FFFFFF"/>
                </a:solidFill>
              </a:rPr>
              <a:t>CURSO: </a:t>
            </a:r>
            <a:r>
              <a:rPr lang="pt-BR" sz="4000" dirty="0">
                <a:solidFill>
                  <a:srgbClr val="FFFFFF"/>
                </a:solidFill>
              </a:rPr>
              <a:t>Direito</a:t>
            </a:r>
          </a:p>
          <a:p>
            <a:pPr eaLnBrk="1" hangingPunct="1"/>
            <a:endParaRPr lang="pt-BR" sz="2400" dirty="0">
              <a:solidFill>
                <a:srgbClr val="FFFFFF"/>
              </a:solidFill>
            </a:endParaRPr>
          </a:p>
          <a:p>
            <a:pPr eaLnBrk="1" hangingPunct="1"/>
            <a:r>
              <a:rPr lang="pt-BR" sz="4000" b="1" dirty="0">
                <a:solidFill>
                  <a:srgbClr val="FFFFFF"/>
                </a:solidFill>
              </a:rPr>
              <a:t>IES: </a:t>
            </a:r>
            <a:r>
              <a:rPr lang="pt-BR" sz="4000" dirty="0">
                <a:solidFill>
                  <a:srgbClr val="FFFFFF"/>
                </a:solidFill>
              </a:rPr>
              <a:t>Nome da Faculdade</a:t>
            </a:r>
          </a:p>
        </p:txBody>
      </p:sp>
      <p:sp>
        <p:nvSpPr>
          <p:cNvPr id="4" name="Retângulo 3"/>
          <p:cNvSpPr/>
          <p:nvPr/>
        </p:nvSpPr>
        <p:spPr>
          <a:xfrm>
            <a:off x="10611690" y="3209829"/>
            <a:ext cx="45719" cy="24791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" y="42485020"/>
            <a:ext cx="32404050" cy="720380"/>
          </a:xfrm>
          <a:prstGeom prst="rect">
            <a:avLst/>
          </a:prstGeom>
          <a:solidFill>
            <a:srgbClr val="005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720193" y="42050254"/>
            <a:ext cx="30963551" cy="218742"/>
          </a:xfrm>
          <a:prstGeom prst="rect">
            <a:avLst/>
          </a:prstGeom>
          <a:solidFill>
            <a:srgbClr val="005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30" name="Picture 6" descr="Resultado de imagem para unicesuma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2886" y="38819765"/>
            <a:ext cx="9501395" cy="296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195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33</Words>
  <Application>Microsoft Office PowerPoint</Application>
  <PresentationFormat>Personalizar</PresentationFormat>
  <Paragraphs>194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tahoma, verdana, 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Luiz Geraldo</cp:lastModifiedBy>
  <cp:revision>7</cp:revision>
  <dcterms:created xsi:type="dcterms:W3CDTF">2014-04-30T18:09:07Z</dcterms:created>
  <dcterms:modified xsi:type="dcterms:W3CDTF">2016-09-15T17:49:54Z</dcterms:modified>
</cp:coreProperties>
</file>