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244" y="-8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14/06/2017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32273" y="4320780"/>
            <a:ext cx="8215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Aluno: (nome)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Orientador: (nome)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18277842" y="23515671"/>
            <a:ext cx="126260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participa e mova até o final do rodapé até cobrir quadro pontilhado, os outros logos remova do banner </a:t>
            </a:r>
            <a:endParaRPr lang="pt-BR" sz="6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utilizados, se não tem bolsa excluir o texto “Financiador”.</a:t>
            </a:r>
            <a:endParaRPr lang="pt-BR" sz="6000" dirty="0"/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06979" y="269629"/>
            <a:ext cx="19346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TRABALHO</a:t>
            </a:r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ficar alinhados 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10873433" y="4320780"/>
            <a:ext cx="0" cy="19389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Mova a linha branca se necessário. Não altere o tamanho das fontes  acima</a:t>
            </a:r>
            <a:endParaRPr lang="pt-BR" sz="5400" dirty="0"/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10690171" y="5897966"/>
            <a:ext cx="2967842" cy="50860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0936095" y="4326004"/>
            <a:ext cx="13114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Curso: </a:t>
            </a:r>
            <a:endParaRPr lang="pt-BR" sz="4000" dirty="0">
              <a:solidFill>
                <a:schemeClr val="bg1"/>
              </a:solidFill>
            </a:endParaRPr>
          </a:p>
          <a:p>
            <a:r>
              <a:rPr lang="pt-BR" sz="4000" dirty="0" smtClean="0">
                <a:solidFill>
                  <a:schemeClr val="bg1"/>
                </a:solidFill>
              </a:rPr>
              <a:t>IES: </a:t>
            </a:r>
          </a:p>
          <a:p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545" y="4365416"/>
            <a:ext cx="5549207" cy="1269841"/>
          </a:xfrm>
          <a:prstGeom prst="rect">
            <a:avLst/>
          </a:prstGeom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5362" y="35214985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m 42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44" name="Imagem 43"/>
          <p:cNvPicPr/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pic>
        <p:nvPicPr>
          <p:cNvPr id="45" name="Picture 8" descr="d:\Meus documentos\PROBIC.jpg"/>
          <p:cNvPicPr/>
          <p:nvPr/>
        </p:nvPicPr>
        <p:blipFill>
          <a:blip r:embed="rId1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15362" y="33232286"/>
            <a:ext cx="4137442" cy="2017341"/>
          </a:xfrm>
          <a:prstGeom prst="rect">
            <a:avLst/>
          </a:prstGeom>
          <a:noFill/>
        </p:spPr>
      </p:pic>
      <p:pic>
        <p:nvPicPr>
          <p:cNvPr id="46" name="Picture 2" descr="2969BFB7-D978-40D3-AE9E-6D8A763EA76A@adm-cesuma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391" y="269629"/>
            <a:ext cx="11466507" cy="292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191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17</cp:revision>
  <dcterms:created xsi:type="dcterms:W3CDTF">2013-07-22T15:36:31Z</dcterms:created>
  <dcterms:modified xsi:type="dcterms:W3CDTF">2017-06-14T16:48:16Z</dcterms:modified>
</cp:coreProperties>
</file>