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756" y="-9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39089788"/>
            <a:ext cx="32404031" cy="411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5" y="-71708"/>
            <a:ext cx="32404050" cy="652689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31" y="33275054"/>
            <a:ext cx="4038394" cy="1837469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18313939" y="23211266"/>
            <a:ext cx="126260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dirty="0" smtClean="0"/>
              <a:t>Selecione o logo do programa a qual você participa e mova até o final do rodapé até cobrir quadro pontilhado, os outros logos remova do banner </a:t>
            </a:r>
            <a:r>
              <a:rPr lang="pt-BR" sz="6000" dirty="0"/>
              <a:t>. Se não tem bolsa excluir o texto </a:t>
            </a:r>
            <a:r>
              <a:rPr lang="pt-BR" sz="6000" dirty="0" smtClean="0"/>
              <a:t>“Programa”.</a:t>
            </a:r>
            <a:endParaRPr lang="pt-BR" sz="60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/>
              <a:t>Se o estudante tem bolsa, insira o logo do </a:t>
            </a:r>
            <a:r>
              <a:rPr lang="pt-BR" sz="6000" dirty="0"/>
              <a:t>financiador</a:t>
            </a:r>
            <a:r>
              <a:rPr lang="pt-BR" sz="6000" dirty="0" smtClean="0"/>
              <a:t> na área abaixo, excluindo os logos não utilizados. Se não tem bolsa excluir o texto “Financiador”.</a:t>
            </a:r>
            <a:endParaRPr lang="pt-BR" sz="6000" dirty="0"/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2477011" y="36491293"/>
            <a:ext cx="7265345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Seta para a direita 22"/>
          <p:cNvSpPr/>
          <p:nvPr/>
        </p:nvSpPr>
        <p:spPr>
          <a:xfrm rot="6760423">
            <a:off x="28736837" y="37534293"/>
            <a:ext cx="3141879" cy="236677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/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/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Após usar essa margem de guia, excluir o quadro que esta no fundo.</a:t>
            </a:r>
          </a:p>
          <a:p>
            <a:r>
              <a:rPr lang="pt-BR" sz="5400" dirty="0" smtClean="0"/>
              <a:t>O texto poder ficar </a:t>
            </a:r>
            <a:r>
              <a:rPr lang="pt-BR" sz="5400" dirty="0" smtClean="0"/>
              <a:t>alinhado </a:t>
            </a:r>
            <a:r>
              <a:rPr lang="pt-BR" sz="5400" dirty="0" smtClean="0"/>
              <a:t>a estas margens.</a:t>
            </a:r>
            <a:endParaRPr lang="pt-BR" sz="5400" dirty="0"/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8325107" y="11630224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Títulos do conteúdo devem ser em fonte ARIAL tamanho </a:t>
            </a:r>
            <a:r>
              <a:rPr lang="pt-BR" sz="4800" dirty="0" err="1" smtClean="0"/>
              <a:t>max</a:t>
            </a:r>
            <a:r>
              <a:rPr lang="pt-BR" sz="4800" dirty="0" smtClean="0"/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Textos de conteúdo devem ter a fonte </a:t>
            </a:r>
            <a:r>
              <a:rPr lang="pt-BR" sz="4800" dirty="0"/>
              <a:t>ARIAL tamanho </a:t>
            </a:r>
            <a:r>
              <a:rPr lang="pt-BR" sz="4800" dirty="0" smtClean="0"/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</a:rPr>
              <a:t>Se o conteúdo for maior esses padrões podem ser alterados, “desde que possam ser lidos até 1 METRO de distância”.</a:t>
            </a:r>
          </a:p>
          <a:p>
            <a:pPr algn="ctr"/>
            <a:endParaRPr lang="pt-BR" sz="4800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6382630" y="6526893"/>
            <a:ext cx="25622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Não altere o tamanho das fontes acima</a:t>
            </a:r>
            <a:endParaRPr lang="pt-BR" sz="5400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14689857" y="39801560"/>
            <a:ext cx="12626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Financiador: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1584401" y="40108756"/>
            <a:ext cx="16489832" cy="14003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CIÊNCIAS BIOLÓGICAS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Imagem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7249" y="27988031"/>
            <a:ext cx="41529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1540" y="33596765"/>
            <a:ext cx="4137442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Imagem 42"/>
          <p:cNvPicPr/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0643" y="31800778"/>
            <a:ext cx="4149506" cy="1917065"/>
          </a:xfrm>
          <a:prstGeom prst="rect">
            <a:avLst/>
          </a:prstGeom>
        </p:spPr>
      </p:pic>
      <p:pic>
        <p:nvPicPr>
          <p:cNvPr id="44" name="Imagem 43"/>
          <p:cNvPicPr/>
          <p:nvPr/>
        </p:nvPicPr>
        <p:blipFill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2708" y="29883506"/>
            <a:ext cx="4137441" cy="1917065"/>
          </a:xfrm>
          <a:prstGeom prst="rect">
            <a:avLst/>
          </a:prstGeom>
        </p:spPr>
      </p:pic>
      <p:sp>
        <p:nvSpPr>
          <p:cNvPr id="34" name="CaixaDeTexto 33"/>
          <p:cNvSpPr txBox="1"/>
          <p:nvPr/>
        </p:nvSpPr>
        <p:spPr>
          <a:xfrm>
            <a:off x="144240" y="3888502"/>
            <a:ext cx="248437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Autores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</a:p>
          <a:p>
            <a:r>
              <a:rPr lang="pt-BR" sz="4000" dirty="0" smtClean="0">
                <a:solidFill>
                  <a:schemeClr val="bg1"/>
                </a:solidFill>
              </a:rPr>
              <a:t>(nome)</a:t>
            </a:r>
          </a:p>
          <a:p>
            <a:endParaRPr lang="pt-BR" sz="3600" dirty="0" smtClean="0">
              <a:solidFill>
                <a:schemeClr val="bg1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44240" y="72308"/>
            <a:ext cx="247707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 DO TRABALHO</a:t>
            </a:r>
          </a:p>
          <a:p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127515" y="5646531"/>
            <a:ext cx="26155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Curso</a:t>
            </a:r>
            <a:r>
              <a:rPr lang="pt-BR" sz="4000" dirty="0" smtClean="0">
                <a:solidFill>
                  <a:schemeClr val="bg1"/>
                </a:solidFill>
              </a:rPr>
              <a:t>: (nome do curso ou do programa)  	</a:t>
            </a:r>
            <a:r>
              <a:rPr lang="pt-BR" sz="4000" b="1" dirty="0" smtClean="0">
                <a:solidFill>
                  <a:schemeClr val="bg1"/>
                </a:solidFill>
              </a:rPr>
              <a:t>IES</a:t>
            </a:r>
            <a:r>
              <a:rPr lang="pt-BR" sz="4000" dirty="0" smtClean="0">
                <a:solidFill>
                  <a:schemeClr val="bg1"/>
                </a:solidFill>
              </a:rPr>
              <a:t>:  (sigla e nome da instituição)</a:t>
            </a:r>
            <a:endParaRPr lang="pt-BR" sz="4000" dirty="0">
              <a:solidFill>
                <a:schemeClr val="bg1"/>
              </a:solidFill>
            </a:endParaRPr>
          </a:p>
        </p:txBody>
      </p:sp>
      <p:pic>
        <p:nvPicPr>
          <p:cNvPr id="46" name="Imagem 4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653" y="5229531"/>
            <a:ext cx="5549207" cy="1269841"/>
          </a:xfrm>
          <a:prstGeom prst="rect">
            <a:avLst/>
          </a:prstGeom>
        </p:spPr>
      </p:pic>
      <p:sp>
        <p:nvSpPr>
          <p:cNvPr id="47" name="CaixaDeTexto 46"/>
          <p:cNvSpPr txBox="1"/>
          <p:nvPr/>
        </p:nvSpPr>
        <p:spPr>
          <a:xfrm>
            <a:off x="24987975" y="1380815"/>
            <a:ext cx="75074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solidFill>
                  <a:srgbClr val="FF6600"/>
                </a:solidFill>
                <a:latin typeface="Cooper Black" panose="0208090404030B020404" pitchFamily="18" charset="0"/>
              </a:rPr>
              <a:t>XI  EPCC</a:t>
            </a:r>
          </a:p>
          <a:p>
            <a:pPr algn="ctr"/>
            <a:r>
              <a:rPr lang="pt-BR" sz="2800" b="1" dirty="0" smtClean="0">
                <a:solidFill>
                  <a:srgbClr val="FF6600"/>
                </a:solidFill>
                <a:latin typeface="+mj-lt"/>
              </a:rPr>
              <a:t>Encontro Internacional de Produção Científica</a:t>
            </a:r>
          </a:p>
          <a:p>
            <a:pPr algn="ctr"/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29 e 30 de outubro de 2019</a:t>
            </a:r>
            <a:endParaRPr lang="pt-BR" sz="28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8" name="Seta para a direita 30"/>
          <p:cNvSpPr/>
          <p:nvPr/>
        </p:nvSpPr>
        <p:spPr>
          <a:xfrm rot="12297671">
            <a:off x="11023346" y="6105281"/>
            <a:ext cx="2800213" cy="65275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213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Cooper Black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Patrícia Panta Ferreira Trento</cp:lastModifiedBy>
  <cp:revision>18</cp:revision>
  <dcterms:created xsi:type="dcterms:W3CDTF">2013-07-22T15:36:31Z</dcterms:created>
  <dcterms:modified xsi:type="dcterms:W3CDTF">2019-08-29T19:36:12Z</dcterms:modified>
</cp:coreProperties>
</file>