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8">
          <p15:clr>
            <a:srgbClr val="A4A3A4"/>
          </p15:clr>
        </p15:guide>
        <p15:guide id="2" pos="102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756" y="120"/>
      </p:cViewPr>
      <p:guideLst>
        <p:guide orient="horz" pos="13608"/>
        <p:guide pos="1020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o 11"/>
          <p:cNvGrpSpPr/>
          <p:nvPr userDrawn="1"/>
        </p:nvGrpSpPr>
        <p:grpSpPr>
          <a:xfrm>
            <a:off x="0" y="39498784"/>
            <a:ext cx="32500025" cy="3689652"/>
            <a:chOff x="0" y="39498784"/>
            <a:chExt cx="32500025" cy="3689652"/>
          </a:xfrm>
        </p:grpSpPr>
        <p:cxnSp>
          <p:nvCxnSpPr>
            <p:cNvPr id="4" name="Conector reto 3"/>
            <p:cNvCxnSpPr/>
            <p:nvPr userDrawn="1"/>
          </p:nvCxnSpPr>
          <p:spPr>
            <a:xfrm>
              <a:off x="1648025" y="39498784"/>
              <a:ext cx="30852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9" name="Conector reto 8"/>
            <p:cNvCxnSpPr/>
            <p:nvPr userDrawn="1"/>
          </p:nvCxnSpPr>
          <p:spPr>
            <a:xfrm>
              <a:off x="9" y="42152596"/>
              <a:ext cx="26100000" cy="0"/>
            </a:xfrm>
            <a:prstGeom prst="line">
              <a:avLst/>
            </a:prstGeom>
            <a:ln w="98425"/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5" name="CaixaDeTexto 4"/>
            <p:cNvSpPr txBox="1"/>
            <p:nvPr userDrawn="1"/>
          </p:nvSpPr>
          <p:spPr>
            <a:xfrm>
              <a:off x="1533725" y="40257124"/>
              <a:ext cx="8928992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8000" b="1" dirty="0" smtClean="0">
                  <a:solidFill>
                    <a:schemeClr val="accent6">
                      <a:lumMod val="75000"/>
                    </a:schemeClr>
                  </a:solidFill>
                  <a:latin typeface="Aharoni" panose="02010803020104030203" pitchFamily="2" charset="-79"/>
                  <a:cs typeface="Aharoni" panose="02010803020104030203" pitchFamily="2" charset="-79"/>
                </a:rPr>
                <a:t>ENGENHARIAS</a:t>
              </a:r>
              <a:endParaRPr lang="pt-BR" sz="8000" b="1" dirty="0">
                <a:solidFill>
                  <a:schemeClr val="accent6">
                    <a:lumMod val="75000"/>
                  </a:schemeClr>
                </a:solidFill>
                <a:latin typeface="Aharoni" panose="02010803020104030203" pitchFamily="2" charset="-79"/>
                <a:cs typeface="Aharoni" panose="02010803020104030203" pitchFamily="2" charset="-79"/>
              </a:endParaRPr>
            </a:p>
          </p:txBody>
        </p:sp>
        <p:sp>
          <p:nvSpPr>
            <p:cNvPr id="6" name="Retângulo 5"/>
            <p:cNvSpPr/>
            <p:nvPr userDrawn="1"/>
          </p:nvSpPr>
          <p:spPr>
            <a:xfrm>
              <a:off x="0" y="42360436"/>
              <a:ext cx="32404050" cy="8280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 userDrawn="1"/>
          </p:nvSpPr>
          <p:spPr>
            <a:xfrm>
              <a:off x="26787201" y="40180924"/>
              <a:ext cx="4068000" cy="1764000"/>
            </a:xfrm>
            <a:prstGeom prst="rect">
              <a:avLst/>
            </a:prstGeom>
            <a:noFill/>
            <a:ln>
              <a:solidFill>
                <a:schemeClr val="bg1">
                  <a:lumMod val="65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CaixaDeTexto 10"/>
            <p:cNvSpPr txBox="1"/>
            <p:nvPr userDrawn="1"/>
          </p:nvSpPr>
          <p:spPr>
            <a:xfrm>
              <a:off x="26711001" y="39702232"/>
              <a:ext cx="374441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sz="24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Programa:</a:t>
              </a:r>
              <a:endParaRPr lang="pt-BR" sz="24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200035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3615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23492936" y="1730222"/>
            <a:ext cx="7290911" cy="3686460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620203" y="1730222"/>
            <a:ext cx="21332666" cy="3686460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14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89450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7364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620202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472059" y="10081263"/>
            <a:ext cx="14311789" cy="28513567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965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5704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2164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5604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0246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5827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C671A-ABEA-45AF-9C93-253B56F4EE29}" type="datetimeFigureOut">
              <a:rPr lang="pt-BR" smtClean="0"/>
              <a:t>29/08/2019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9E965-2DC9-4581-94B5-E2FC239520E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789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0" y="0"/>
            <a:ext cx="32404050" cy="6526894"/>
          </a:xfrm>
          <a:prstGeom prst="rect">
            <a:avLst/>
          </a:prstGeom>
          <a:gradFill flip="none" rotWithShape="1">
            <a:gsLst>
              <a:gs pos="0">
                <a:schemeClr val="accent6">
                  <a:shade val="51000"/>
                  <a:satMod val="130000"/>
                </a:schemeClr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8100000" scaled="1"/>
            <a:tileRect/>
          </a:gradFill>
          <a:ln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/>
          <p:cNvSpPr/>
          <p:nvPr/>
        </p:nvSpPr>
        <p:spPr>
          <a:xfrm>
            <a:off x="1584401" y="7417124"/>
            <a:ext cx="29355582" cy="31827536"/>
          </a:xfrm>
          <a:prstGeom prst="rect">
            <a:avLst/>
          </a:prstGeom>
          <a:ln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2630" y="33023016"/>
            <a:ext cx="4114742" cy="1872208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9735" y="33349336"/>
            <a:ext cx="4176464" cy="1900291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4031" y="33275054"/>
            <a:ext cx="4038394" cy="1837469"/>
          </a:xfrm>
          <a:prstGeom prst="rect">
            <a:avLst/>
          </a:prstGeom>
        </p:spPr>
      </p:pic>
      <p:sp>
        <p:nvSpPr>
          <p:cNvPr id="21" name="CaixaDeTexto 20"/>
          <p:cNvSpPr txBox="1"/>
          <p:nvPr/>
        </p:nvSpPr>
        <p:spPr>
          <a:xfrm>
            <a:off x="1977283" y="29237364"/>
            <a:ext cx="1469279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Se o estudante tem bolsa, insira o logo do </a:t>
            </a:r>
            <a:r>
              <a:rPr lang="pt-BR" sz="6000" dirty="0"/>
              <a:t>financiador</a:t>
            </a:r>
            <a:r>
              <a:rPr lang="pt-BR" sz="6000" dirty="0" smtClean="0"/>
              <a:t> na área abaixo, excluindo os logos não utilizados, se não tem bolsa excluir o texto “Financiador”.</a:t>
            </a:r>
            <a:endParaRPr lang="pt-BR" sz="6000" dirty="0"/>
          </a:p>
        </p:txBody>
      </p:sp>
      <p:sp>
        <p:nvSpPr>
          <p:cNvPr id="22" name="Seta para a direita 21"/>
          <p:cNvSpPr/>
          <p:nvPr/>
        </p:nvSpPr>
        <p:spPr>
          <a:xfrm rot="1996940">
            <a:off x="12477011" y="36491293"/>
            <a:ext cx="7265345" cy="2366771"/>
          </a:xfrm>
          <a:prstGeom prst="rightArrow">
            <a:avLst>
              <a:gd name="adj1" fmla="val 29475"/>
              <a:gd name="adj2" fmla="val 50000"/>
            </a:avLst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3" name="Seta para a direita 22"/>
          <p:cNvSpPr/>
          <p:nvPr/>
        </p:nvSpPr>
        <p:spPr>
          <a:xfrm rot="6760423">
            <a:off x="28736837" y="37534293"/>
            <a:ext cx="3141879" cy="236677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CaixaDeTexto 23"/>
          <p:cNvSpPr txBox="1"/>
          <p:nvPr/>
        </p:nvSpPr>
        <p:spPr>
          <a:xfrm>
            <a:off x="1795964" y="7601903"/>
            <a:ext cx="20810312" cy="7571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b="1" dirty="0" smtClean="0"/>
              <a:t>No banner deve ter os campos de: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Introdução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Objetivo(s)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Metodologia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Discussão e Resultado(s)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Conclusão ou Considerações</a:t>
            </a:r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/>
              <a:t>Referências utilizadas no Banner</a:t>
            </a:r>
          </a:p>
          <a:p>
            <a:pPr marL="1143000" indent="-1143000">
              <a:buFont typeface="Arial" pitchFamily="34" charset="0"/>
              <a:buChar char="•"/>
            </a:pPr>
            <a:endParaRPr lang="pt-BR" sz="5400" b="1" dirty="0"/>
          </a:p>
          <a:p>
            <a:pPr marL="1143000" indent="-1143000">
              <a:buFont typeface="Arial" pitchFamily="34" charset="0"/>
              <a:buChar char="•"/>
            </a:pPr>
            <a:r>
              <a:rPr lang="pt-BR" sz="5400" b="1" dirty="0" smtClean="0">
                <a:solidFill>
                  <a:srgbClr val="FF0000"/>
                </a:solidFill>
              </a:rPr>
              <a:t>Imprimir no tamanho 90x120cm colorido</a:t>
            </a:r>
            <a:endParaRPr lang="pt-BR" sz="5400" b="1" dirty="0">
              <a:solidFill>
                <a:srgbClr val="FF0000"/>
              </a:solidFill>
            </a:endParaRPr>
          </a:p>
        </p:txBody>
      </p:sp>
      <p:sp>
        <p:nvSpPr>
          <p:cNvPr id="26" name="CaixaDeTexto 25"/>
          <p:cNvSpPr txBox="1"/>
          <p:nvPr/>
        </p:nvSpPr>
        <p:spPr>
          <a:xfrm>
            <a:off x="20424369" y="7921180"/>
            <a:ext cx="1080558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/>
              <a:t>Após usar essa margem de guia, excluir o quadro que esta no fundo.</a:t>
            </a:r>
          </a:p>
          <a:p>
            <a:r>
              <a:rPr lang="pt-BR" sz="5400" dirty="0" smtClean="0"/>
              <a:t>O texto poder ficar </a:t>
            </a:r>
            <a:r>
              <a:rPr lang="pt-BR" sz="5400" dirty="0" smtClean="0"/>
              <a:t>alinhado </a:t>
            </a:r>
            <a:r>
              <a:rPr lang="pt-BR" sz="5400" dirty="0" smtClean="0"/>
              <a:t>a estas margens.</a:t>
            </a:r>
            <a:endParaRPr lang="pt-BR" sz="5400" dirty="0"/>
          </a:p>
        </p:txBody>
      </p:sp>
      <p:sp>
        <p:nvSpPr>
          <p:cNvPr id="27" name="Seta para a direita 26"/>
          <p:cNvSpPr/>
          <p:nvPr/>
        </p:nvSpPr>
        <p:spPr>
          <a:xfrm rot="1996940">
            <a:off x="28325107" y="11630224"/>
            <a:ext cx="3596957" cy="838478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0" name="CaixaDeTexto 29"/>
          <p:cNvSpPr txBox="1"/>
          <p:nvPr/>
        </p:nvSpPr>
        <p:spPr>
          <a:xfrm>
            <a:off x="5904881" y="6526894"/>
            <a:ext cx="229248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dirty="0" smtClean="0"/>
              <a:t>Não </a:t>
            </a:r>
            <a:r>
              <a:rPr lang="pt-BR" sz="5400" dirty="0" smtClean="0"/>
              <a:t>altere o tamanho das fontes  </a:t>
            </a:r>
            <a:r>
              <a:rPr lang="pt-BR" sz="5400" dirty="0" smtClean="0"/>
              <a:t>acima. </a:t>
            </a:r>
            <a:endParaRPr lang="pt-BR" sz="5400" dirty="0"/>
          </a:p>
        </p:txBody>
      </p:sp>
      <p:sp>
        <p:nvSpPr>
          <p:cNvPr id="31" name="Seta para a direita 30"/>
          <p:cNvSpPr/>
          <p:nvPr/>
        </p:nvSpPr>
        <p:spPr>
          <a:xfrm rot="12297671">
            <a:off x="10649927" y="5740991"/>
            <a:ext cx="2800213" cy="652751"/>
          </a:xfrm>
          <a:prstGeom prst="right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BR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3" name="CaixaDeTexto 32"/>
          <p:cNvSpPr txBox="1"/>
          <p:nvPr/>
        </p:nvSpPr>
        <p:spPr>
          <a:xfrm>
            <a:off x="14689857" y="39801560"/>
            <a:ext cx="126260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dirty="0" smtClean="0">
                <a:latin typeface="Arial" pitchFamily="34" charset="0"/>
                <a:cs typeface="Arial" pitchFamily="34" charset="0"/>
              </a:rPr>
              <a:t>Financiador:</a:t>
            </a:r>
            <a:endParaRPr lang="pt-BR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18868" y="36147157"/>
            <a:ext cx="4421133" cy="1068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aixaDeTexto 2"/>
          <p:cNvSpPr txBox="1"/>
          <p:nvPr/>
        </p:nvSpPr>
        <p:spPr>
          <a:xfrm>
            <a:off x="1427831" y="40324780"/>
            <a:ext cx="17006442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BR" sz="7200" b="1" dirty="0" smtClean="0">
                <a:solidFill>
                  <a:schemeClr val="accent6">
                    <a:lumMod val="75000"/>
                  </a:schemeClr>
                </a:solidFill>
                <a:latin typeface="Arial Black" panose="020B0A04020102020204" pitchFamily="34" charset="0"/>
              </a:rPr>
              <a:t>ENGENHARIAS E TECNOLOGIAS</a:t>
            </a:r>
            <a:endParaRPr lang="pt-BR" sz="7200" b="1" dirty="0">
              <a:solidFill>
                <a:schemeClr val="accent6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41" name="CaixaDeTexto 40"/>
          <p:cNvSpPr txBox="1"/>
          <p:nvPr/>
        </p:nvSpPr>
        <p:spPr>
          <a:xfrm>
            <a:off x="1999440" y="15681038"/>
            <a:ext cx="2104334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Títulos do conteúdo devem ser em fonte ARIAL tamanho </a:t>
            </a:r>
            <a:r>
              <a:rPr lang="pt-BR" sz="4800" dirty="0" err="1" smtClean="0"/>
              <a:t>max</a:t>
            </a:r>
            <a:r>
              <a:rPr lang="pt-BR" sz="4800" dirty="0" smtClean="0"/>
              <a:t>. 54.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dirty="0" smtClean="0"/>
              <a:t>Textos de conteúdo devem ter a fonte </a:t>
            </a:r>
            <a:r>
              <a:rPr lang="pt-BR" sz="4800" dirty="0"/>
              <a:t>ARIAL tamanho </a:t>
            </a:r>
            <a:r>
              <a:rPr lang="pt-BR" sz="4800" dirty="0" smtClean="0"/>
              <a:t>min. 21.</a:t>
            </a:r>
          </a:p>
          <a:p>
            <a:pPr marL="914400" indent="-914400">
              <a:buFont typeface="Wingdings" pitchFamily="2" charset="2"/>
              <a:buChar char="v"/>
            </a:pPr>
            <a:r>
              <a:rPr lang="pt-BR" sz="4800" b="1" dirty="0" smtClean="0">
                <a:solidFill>
                  <a:srgbClr val="FF0000"/>
                </a:solidFill>
              </a:rPr>
              <a:t>Se o conteúdo for maior esses padrões podem ser alterados “desde que possam ser lidos até 1 METRO de distância”.</a:t>
            </a:r>
          </a:p>
          <a:p>
            <a:pPr algn="ctr"/>
            <a:endParaRPr lang="pt-BR" sz="4800" dirty="0"/>
          </a:p>
        </p:txBody>
      </p:sp>
      <p:pic>
        <p:nvPicPr>
          <p:cNvPr id="38" name="Imagem 3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2175" y="35574166"/>
            <a:ext cx="2891054" cy="1974875"/>
          </a:xfrm>
          <a:prstGeom prst="rect">
            <a:avLst/>
          </a:prstGeom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99903" y="27696989"/>
            <a:ext cx="41529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Picture 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9776" y="33426801"/>
            <a:ext cx="4137442" cy="2038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3" name="Imagem 42"/>
          <p:cNvPicPr/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03297" y="31509736"/>
            <a:ext cx="4149506" cy="1917065"/>
          </a:xfrm>
          <a:prstGeom prst="rect">
            <a:avLst/>
          </a:prstGeom>
        </p:spPr>
      </p:pic>
      <p:pic>
        <p:nvPicPr>
          <p:cNvPr id="44" name="Imagem 43"/>
          <p:cNvPicPr/>
          <p:nvPr/>
        </p:nvPicPr>
        <p:blipFill>
          <a:blip r:embed="rId10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5362" y="29592464"/>
            <a:ext cx="4137441" cy="1917065"/>
          </a:xfrm>
          <a:prstGeom prst="rect">
            <a:avLst/>
          </a:prstGeom>
        </p:spPr>
      </p:pic>
      <p:sp>
        <p:nvSpPr>
          <p:cNvPr id="34" name="CaixaDeTexto 33"/>
          <p:cNvSpPr txBox="1"/>
          <p:nvPr/>
        </p:nvSpPr>
        <p:spPr>
          <a:xfrm>
            <a:off x="18313939" y="23067250"/>
            <a:ext cx="1262604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6000" dirty="0" smtClean="0"/>
              <a:t>Selecione o logo do programa a qual você participa e mova até o final do rodapé até cobrir quadro pontilhado, </a:t>
            </a:r>
            <a:r>
              <a:rPr lang="pt-BR" sz="6000" dirty="0" smtClean="0"/>
              <a:t>os outros </a:t>
            </a:r>
            <a:r>
              <a:rPr lang="pt-BR" sz="6000" dirty="0" smtClean="0"/>
              <a:t>logos remova do banner </a:t>
            </a:r>
            <a:r>
              <a:rPr lang="pt-BR" sz="6000" dirty="0"/>
              <a:t>. Se não tem bolsa excluir o texto </a:t>
            </a:r>
            <a:r>
              <a:rPr lang="pt-BR" sz="6000" dirty="0" smtClean="0"/>
              <a:t>“Programa”.</a:t>
            </a:r>
            <a:endParaRPr lang="pt-BR" sz="6000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4240" y="3744486"/>
            <a:ext cx="2484373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Autores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</a:p>
          <a:p>
            <a:r>
              <a:rPr lang="pt-BR" sz="4000" dirty="0" smtClean="0">
                <a:solidFill>
                  <a:schemeClr val="bg1"/>
                </a:solidFill>
              </a:rPr>
              <a:t>(</a:t>
            </a:r>
            <a:r>
              <a:rPr lang="pt-BR" sz="4000" dirty="0" smtClean="0">
                <a:solidFill>
                  <a:schemeClr val="bg1"/>
                </a:solidFill>
              </a:rPr>
              <a:t>nome</a:t>
            </a:r>
            <a:r>
              <a:rPr lang="pt-BR" sz="4000" dirty="0" smtClean="0">
                <a:solidFill>
                  <a:schemeClr val="bg1"/>
                </a:solidFill>
              </a:rPr>
              <a:t>)</a:t>
            </a:r>
          </a:p>
          <a:p>
            <a:endParaRPr lang="pt-BR" sz="3600" dirty="0" smtClean="0">
              <a:solidFill>
                <a:schemeClr val="bg1"/>
              </a:solidFill>
            </a:endParaRPr>
          </a:p>
        </p:txBody>
      </p:sp>
      <p:sp>
        <p:nvSpPr>
          <p:cNvPr id="37" name="CaixaDeTexto 36"/>
          <p:cNvSpPr txBox="1"/>
          <p:nvPr/>
        </p:nvSpPr>
        <p:spPr>
          <a:xfrm>
            <a:off x="144240" y="-71708"/>
            <a:ext cx="247707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TÍTULO DO </a:t>
            </a:r>
            <a:r>
              <a:rPr lang="pt-BR" sz="8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TRABALHO</a:t>
            </a: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pt-BR" sz="80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7" name="CaixaDeTexto 46"/>
          <p:cNvSpPr txBox="1"/>
          <p:nvPr/>
        </p:nvSpPr>
        <p:spPr>
          <a:xfrm>
            <a:off x="127515" y="5502515"/>
            <a:ext cx="261556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solidFill>
                  <a:schemeClr val="bg1"/>
                </a:solidFill>
              </a:rPr>
              <a:t>Curso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(nome do curso ou do programa</a:t>
            </a:r>
            <a:r>
              <a:rPr lang="pt-BR" sz="4000" dirty="0" smtClean="0">
                <a:solidFill>
                  <a:schemeClr val="bg1"/>
                </a:solidFill>
              </a:rPr>
              <a:t>)  	</a:t>
            </a:r>
            <a:r>
              <a:rPr lang="pt-BR" sz="4000" b="1" dirty="0" smtClean="0">
                <a:solidFill>
                  <a:schemeClr val="bg1"/>
                </a:solidFill>
              </a:rPr>
              <a:t>IES</a:t>
            </a:r>
            <a:r>
              <a:rPr lang="pt-BR" sz="4000" dirty="0" smtClean="0">
                <a:solidFill>
                  <a:schemeClr val="bg1"/>
                </a:solidFill>
              </a:rPr>
              <a:t>: </a:t>
            </a:r>
            <a:r>
              <a:rPr lang="pt-BR" sz="4000" dirty="0" smtClean="0">
                <a:solidFill>
                  <a:schemeClr val="bg1"/>
                </a:solidFill>
              </a:rPr>
              <a:t> </a:t>
            </a:r>
            <a:r>
              <a:rPr lang="pt-BR" sz="4000" dirty="0" smtClean="0">
                <a:solidFill>
                  <a:schemeClr val="bg1"/>
                </a:solidFill>
              </a:rPr>
              <a:t>(sigla e nome da instituição)</a:t>
            </a:r>
            <a:endParaRPr lang="pt-BR" sz="4000" dirty="0">
              <a:solidFill>
                <a:schemeClr val="bg1"/>
              </a:solidFill>
            </a:endParaRPr>
          </a:p>
        </p:txBody>
      </p:sp>
      <p:pic>
        <p:nvPicPr>
          <p:cNvPr id="48" name="Imagem 4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18653" y="5085515"/>
            <a:ext cx="5549207" cy="1269841"/>
          </a:xfrm>
          <a:prstGeom prst="rect">
            <a:avLst/>
          </a:prstGeom>
        </p:spPr>
      </p:pic>
      <p:sp>
        <p:nvSpPr>
          <p:cNvPr id="49" name="CaixaDeTexto 48"/>
          <p:cNvSpPr txBox="1"/>
          <p:nvPr/>
        </p:nvSpPr>
        <p:spPr>
          <a:xfrm>
            <a:off x="24987975" y="1236799"/>
            <a:ext cx="750749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  <a:latin typeface="Cooper Black" panose="0208090404030B020404" pitchFamily="18" charset="0"/>
              </a:rPr>
              <a:t>XI  EPCC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Encontro Internacional de Produção Científica</a:t>
            </a:r>
          </a:p>
          <a:p>
            <a:pPr algn="ctr"/>
            <a:r>
              <a:rPr lang="pt-BR" sz="2800" b="1" dirty="0" smtClean="0">
                <a:solidFill>
                  <a:schemeClr val="bg1"/>
                </a:solidFill>
                <a:latin typeface="+mj-lt"/>
              </a:rPr>
              <a:t>29 e 30 de outubro de 2019</a:t>
            </a:r>
            <a:endParaRPr lang="pt-BR" sz="28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28658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214</Words>
  <Application>Microsoft Office PowerPoint</Application>
  <PresentationFormat>Personalizar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8" baseType="lpstr">
      <vt:lpstr>Aharoni</vt:lpstr>
      <vt:lpstr>Arial</vt:lpstr>
      <vt:lpstr>Arial Black</vt:lpstr>
      <vt:lpstr>Calibri</vt:lpstr>
      <vt:lpstr>Cooper Black</vt:lpstr>
      <vt:lpstr>Wingdings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Rene Faustino Gabriel Junior</dc:creator>
  <cp:lastModifiedBy>Patrícia Panta Ferreira Trento</cp:lastModifiedBy>
  <cp:revision>17</cp:revision>
  <dcterms:created xsi:type="dcterms:W3CDTF">2013-07-22T15:36:31Z</dcterms:created>
  <dcterms:modified xsi:type="dcterms:W3CDTF">2019-08-29T19:35:58Z</dcterms:modified>
</cp:coreProperties>
</file>