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096" y="18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</a:t>
            </a:r>
            <a:r>
              <a:rPr lang="pt-BR" sz="5400" smtClean="0"/>
              <a:t>ficar </a:t>
            </a:r>
            <a:r>
              <a:rPr lang="pt-BR" sz="540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altere o tamanho das fontes  acima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448338" y="5991969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3888" y="33329300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m 43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5" name="Imagem 44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utilizados. Se não tem bolsa, excluir o texto “Financiador”.</a:t>
            </a:r>
            <a:endParaRPr lang="pt-BR" sz="6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(nome)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participa, e 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(nome do curso ou do programa)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 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9" name="Imagem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50" name="CaixaDeTexto 49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19</cp:revision>
  <dcterms:created xsi:type="dcterms:W3CDTF">2013-07-22T15:36:31Z</dcterms:created>
  <dcterms:modified xsi:type="dcterms:W3CDTF">2019-08-29T19:36:40Z</dcterms:modified>
</cp:coreProperties>
</file>