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2404050" cy="43205400"/>
  <p:notesSz cx="6858000" cy="9144000"/>
  <p:defaultTextStyle>
    <a:defPPr>
      <a:defRPr lang="pt-BR"/>
    </a:defPPr>
    <a:lvl1pPr marL="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1pPr>
    <a:lvl2pPr marL="216027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2pPr>
    <a:lvl3pPr marL="432054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3pPr>
    <a:lvl4pPr marL="648081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4pPr>
    <a:lvl5pPr marL="864108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5pPr>
    <a:lvl6pPr marL="1080135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6pPr>
    <a:lvl7pPr marL="1296162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7pPr>
    <a:lvl8pPr marL="1512189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8pPr>
    <a:lvl9pPr marL="1728216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8">
          <p15:clr>
            <a:srgbClr val="A4A3A4"/>
          </p15:clr>
        </p15:guide>
        <p15:guide id="2" pos="102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7" d="100"/>
          <a:sy n="17" d="100"/>
        </p:scale>
        <p:origin x="3096" y="180"/>
      </p:cViewPr>
      <p:guideLst>
        <p:guide orient="horz" pos="13608"/>
        <p:guide pos="10206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13 Grupo"/>
          <p:cNvGrpSpPr/>
          <p:nvPr userDrawn="1"/>
        </p:nvGrpSpPr>
        <p:grpSpPr>
          <a:xfrm>
            <a:off x="0" y="39498784"/>
            <a:ext cx="32500025" cy="3689652"/>
            <a:chOff x="0" y="39498784"/>
            <a:chExt cx="32500025" cy="3689652"/>
          </a:xfrm>
        </p:grpSpPr>
        <p:sp>
          <p:nvSpPr>
            <p:cNvPr id="10" name="Retângulo 9"/>
            <p:cNvSpPr/>
            <p:nvPr userDrawn="1"/>
          </p:nvSpPr>
          <p:spPr>
            <a:xfrm>
              <a:off x="26787201" y="40180924"/>
              <a:ext cx="4068000" cy="1764000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13" name="12 Grupo"/>
            <p:cNvGrpSpPr/>
            <p:nvPr userDrawn="1"/>
          </p:nvGrpSpPr>
          <p:grpSpPr>
            <a:xfrm>
              <a:off x="0" y="39498784"/>
              <a:ext cx="32500025" cy="3689652"/>
              <a:chOff x="0" y="39498784"/>
              <a:chExt cx="32500025" cy="3689652"/>
            </a:xfrm>
          </p:grpSpPr>
          <p:cxnSp>
            <p:nvCxnSpPr>
              <p:cNvPr id="4" name="Conector reto 3"/>
              <p:cNvCxnSpPr/>
              <p:nvPr userDrawn="1"/>
            </p:nvCxnSpPr>
            <p:spPr>
              <a:xfrm>
                <a:off x="1648025" y="39498784"/>
                <a:ext cx="30852000" cy="0"/>
              </a:xfrm>
              <a:prstGeom prst="line">
                <a:avLst/>
              </a:prstGeom>
              <a:ln w="95250">
                <a:solidFill>
                  <a:srgbClr val="008000"/>
                </a:solidFill>
              </a:ln>
              <a:effectLst/>
            </p:spPr>
            <p:style>
              <a:lnRef idx="3">
                <a:schemeClr val="accent3"/>
              </a:lnRef>
              <a:fillRef idx="0">
                <a:schemeClr val="accent3"/>
              </a:fillRef>
              <a:effectRef idx="2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9" name="Conector reto 8"/>
              <p:cNvCxnSpPr/>
              <p:nvPr userDrawn="1"/>
            </p:nvCxnSpPr>
            <p:spPr>
              <a:xfrm>
                <a:off x="9" y="42152596"/>
                <a:ext cx="26100000" cy="0"/>
              </a:xfrm>
              <a:prstGeom prst="line">
                <a:avLst/>
              </a:prstGeom>
              <a:ln w="98425">
                <a:solidFill>
                  <a:srgbClr val="008000"/>
                </a:solidFill>
              </a:ln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sp>
            <p:nvSpPr>
              <p:cNvPr id="5" name="CaixaDeTexto 4"/>
              <p:cNvSpPr txBox="1"/>
              <p:nvPr userDrawn="1"/>
            </p:nvSpPr>
            <p:spPr>
              <a:xfrm>
                <a:off x="1533725" y="40257124"/>
                <a:ext cx="11139908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8000" b="1" dirty="0" smtClean="0">
                    <a:solidFill>
                      <a:srgbClr val="008000"/>
                    </a:solidFill>
                    <a:latin typeface="Arial" pitchFamily="34" charset="0"/>
                    <a:cs typeface="Arial" pitchFamily="34" charset="0"/>
                  </a:rPr>
                  <a:t>CIÊNCIAS DA SAÚDE</a:t>
                </a:r>
                <a:endParaRPr lang="pt-BR" sz="8000" b="1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" name="Retângulo 5"/>
              <p:cNvSpPr/>
              <p:nvPr userDrawn="1"/>
            </p:nvSpPr>
            <p:spPr>
              <a:xfrm>
                <a:off x="0" y="42360436"/>
                <a:ext cx="32404050" cy="828000"/>
              </a:xfrm>
              <a:prstGeom prst="rect">
                <a:avLst/>
              </a:prstGeom>
              <a:solidFill>
                <a:srgbClr val="008000"/>
              </a:solidFill>
              <a:ln>
                <a:solidFill>
                  <a:srgbClr val="008000"/>
                </a:solidFill>
              </a:ln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1" name="CaixaDeTexto 10"/>
              <p:cNvSpPr txBox="1"/>
              <p:nvPr userDrawn="1"/>
            </p:nvSpPr>
            <p:spPr>
              <a:xfrm>
                <a:off x="26711001" y="39702232"/>
                <a:ext cx="374441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2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Programa:</a:t>
                </a:r>
                <a:endParaRPr lang="pt-BR" sz="2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200035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671A-ABEA-45AF-9C93-253B56F4EE29}" type="datetimeFigureOut">
              <a:rPr lang="pt-BR" smtClean="0"/>
              <a:pPr/>
              <a:t>29/08/2019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E965-2DC9-4581-94B5-E2FC239520E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3615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3492936" y="1730222"/>
            <a:ext cx="7290911" cy="3686460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620203" y="1730222"/>
            <a:ext cx="21332666" cy="3686460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671A-ABEA-45AF-9C93-253B56F4EE29}" type="datetimeFigureOut">
              <a:rPr lang="pt-BR" smtClean="0"/>
              <a:pPr/>
              <a:t>29/08/2019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E965-2DC9-4581-94B5-E2FC239520E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614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671A-ABEA-45AF-9C93-253B56F4EE29}" type="datetimeFigureOut">
              <a:rPr lang="pt-BR" smtClean="0"/>
              <a:pPr/>
              <a:t>29/08/2019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E965-2DC9-4581-94B5-E2FC239520E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9450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59696" y="27763473"/>
            <a:ext cx="27543443" cy="8581073"/>
          </a:xfrm>
        </p:spPr>
        <p:txBody>
          <a:bodyPr anchor="t"/>
          <a:lstStyle>
            <a:lvl1pPr algn="l">
              <a:defRPr sz="189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59696" y="18312295"/>
            <a:ext cx="27543443" cy="9451178"/>
          </a:xfrm>
        </p:spPr>
        <p:txBody>
          <a:bodyPr anchor="b"/>
          <a:lstStyle>
            <a:lvl1pPr marL="0" indent="0">
              <a:buNone/>
              <a:defRPr sz="9500">
                <a:solidFill>
                  <a:schemeClr val="tx1">
                    <a:tint val="75000"/>
                  </a:schemeClr>
                </a:solidFill>
              </a:defRPr>
            </a:lvl1pPr>
            <a:lvl2pPr marL="2160270" indent="0">
              <a:buNone/>
              <a:defRPr sz="8500">
                <a:solidFill>
                  <a:schemeClr val="tx1">
                    <a:tint val="75000"/>
                  </a:schemeClr>
                </a:solidFill>
              </a:defRPr>
            </a:lvl2pPr>
            <a:lvl3pPr marL="4320540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3pPr>
            <a:lvl4pPr marL="648081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4pPr>
            <a:lvl5pPr marL="864108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671A-ABEA-45AF-9C93-253B56F4EE29}" type="datetimeFigureOut">
              <a:rPr lang="pt-BR" smtClean="0"/>
              <a:pPr/>
              <a:t>29/08/2019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E965-2DC9-4581-94B5-E2FC239520E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87364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620202" y="10081263"/>
            <a:ext cx="14311789" cy="28513567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472059" y="10081263"/>
            <a:ext cx="14311789" cy="28513567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671A-ABEA-45AF-9C93-253B56F4EE29}" type="datetimeFigureOut">
              <a:rPr lang="pt-BR" smtClean="0"/>
              <a:pPr/>
              <a:t>29/08/2019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E965-2DC9-4581-94B5-E2FC239520E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9659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3" y="9671212"/>
            <a:ext cx="14317416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0203" y="13701713"/>
            <a:ext cx="14317416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460809" y="9671212"/>
            <a:ext cx="14323040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460809" y="13701713"/>
            <a:ext cx="14323040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671A-ABEA-45AF-9C93-253B56F4EE29}" type="datetimeFigureOut">
              <a:rPr lang="pt-BR" smtClean="0"/>
              <a:pPr/>
              <a:t>29/08/2019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E965-2DC9-4581-94B5-E2FC239520E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75704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671A-ABEA-45AF-9C93-253B56F4EE29}" type="datetimeFigureOut">
              <a:rPr lang="pt-BR" smtClean="0"/>
              <a:pPr/>
              <a:t>29/08/2019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E965-2DC9-4581-94B5-E2FC239520E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62164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671A-ABEA-45AF-9C93-253B56F4EE29}" type="datetimeFigureOut">
              <a:rPr lang="pt-BR" smtClean="0"/>
              <a:pPr/>
              <a:t>29/08/2019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E965-2DC9-4581-94B5-E2FC239520E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5604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04" y="1720215"/>
            <a:ext cx="10660709" cy="7320915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669083" y="1720218"/>
            <a:ext cx="18114764" cy="36874612"/>
          </a:xfrm>
        </p:spPr>
        <p:txBody>
          <a:bodyPr/>
          <a:lstStyle>
            <a:lvl1pPr>
              <a:defRPr sz="15100"/>
            </a:lvl1pPr>
            <a:lvl2pPr>
              <a:defRPr sz="13200"/>
            </a:lvl2pPr>
            <a:lvl3pPr>
              <a:defRPr sz="11300"/>
            </a:lvl3pPr>
            <a:lvl4pPr>
              <a:defRPr sz="9500"/>
            </a:lvl4pPr>
            <a:lvl5pPr>
              <a:defRPr sz="9500"/>
            </a:lvl5pPr>
            <a:lvl6pPr>
              <a:defRPr sz="9500"/>
            </a:lvl6pPr>
            <a:lvl7pPr>
              <a:defRPr sz="9500"/>
            </a:lvl7pPr>
            <a:lvl8pPr>
              <a:defRPr sz="9500"/>
            </a:lvl8pPr>
            <a:lvl9pPr>
              <a:defRPr sz="95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20204" y="9041133"/>
            <a:ext cx="10660709" cy="29553697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671A-ABEA-45AF-9C93-253B56F4EE29}" type="datetimeFigureOut">
              <a:rPr lang="pt-BR" smtClean="0"/>
              <a:pPr/>
              <a:t>29/08/2019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E965-2DC9-4581-94B5-E2FC239520E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40246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1421" y="30243780"/>
            <a:ext cx="19442430" cy="3570449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351421" y="3860483"/>
            <a:ext cx="19442430" cy="25923240"/>
          </a:xfrm>
        </p:spPr>
        <p:txBody>
          <a:bodyPr/>
          <a:lstStyle>
            <a:lvl1pPr marL="0" indent="0">
              <a:buNone/>
              <a:defRPr sz="15100"/>
            </a:lvl1pPr>
            <a:lvl2pPr marL="2160270" indent="0">
              <a:buNone/>
              <a:defRPr sz="13200"/>
            </a:lvl2pPr>
            <a:lvl3pPr marL="4320540" indent="0">
              <a:buNone/>
              <a:defRPr sz="11300"/>
            </a:lvl3pPr>
            <a:lvl4pPr marL="6480810" indent="0">
              <a:buNone/>
              <a:defRPr sz="9500"/>
            </a:lvl4pPr>
            <a:lvl5pPr marL="8641080" indent="0">
              <a:buNone/>
              <a:defRPr sz="9500"/>
            </a:lvl5pPr>
            <a:lvl6pPr marL="10801350" indent="0">
              <a:buNone/>
              <a:defRPr sz="9500"/>
            </a:lvl6pPr>
            <a:lvl7pPr marL="12961620" indent="0">
              <a:buNone/>
              <a:defRPr sz="9500"/>
            </a:lvl7pPr>
            <a:lvl8pPr marL="15121890" indent="0">
              <a:buNone/>
              <a:defRPr sz="9500"/>
            </a:lvl8pPr>
            <a:lvl9pPr marL="17282160" indent="0">
              <a:buNone/>
              <a:defRPr sz="95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51421" y="33814229"/>
            <a:ext cx="19442430" cy="5070631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671A-ABEA-45AF-9C93-253B56F4EE29}" type="datetimeFigureOut">
              <a:rPr lang="pt-BR" smtClean="0"/>
              <a:pPr/>
              <a:t>29/08/2019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E965-2DC9-4581-94B5-E2FC239520E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75827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1620203" y="1730219"/>
            <a:ext cx="29163645" cy="7200900"/>
          </a:xfrm>
          <a:prstGeom prst="rect">
            <a:avLst/>
          </a:prstGeom>
        </p:spPr>
        <p:txBody>
          <a:bodyPr vert="horz" lIns="432054" tIns="216027" rIns="432054" bIns="216027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3" y="10081263"/>
            <a:ext cx="29163645" cy="28513567"/>
          </a:xfrm>
          <a:prstGeom prst="rect">
            <a:avLst/>
          </a:prstGeom>
        </p:spPr>
        <p:txBody>
          <a:bodyPr vert="horz" lIns="432054" tIns="216027" rIns="432054" bIns="216027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620203" y="40045008"/>
            <a:ext cx="7560945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l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C671A-ABEA-45AF-9C93-253B56F4EE29}" type="datetimeFigureOut">
              <a:rPr lang="pt-BR" smtClean="0"/>
              <a:pPr/>
              <a:t>29/08/2019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1071384" y="40045008"/>
            <a:ext cx="10261283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ct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23222903" y="40045008"/>
            <a:ext cx="7560945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D9E965-2DC9-4581-94B5-E2FC239520E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789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20540" rtl="0" eaLnBrk="1" latinLnBrk="0" hangingPunct="1">
        <a:spcBef>
          <a:spcPct val="0"/>
        </a:spcBef>
        <a:buNone/>
        <a:defRPr sz="20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20203" indent="-1620203" algn="l" defTabSz="4320540" rtl="0" eaLnBrk="1" latinLnBrk="0" hangingPunct="1">
        <a:spcBef>
          <a:spcPct val="20000"/>
        </a:spcBef>
        <a:buFont typeface="Arial" pitchFamily="34" charset="0"/>
        <a:buChar char="•"/>
        <a:defRPr sz="15100" kern="1200">
          <a:solidFill>
            <a:schemeClr val="tx1"/>
          </a:solidFill>
          <a:latin typeface="+mn-lt"/>
          <a:ea typeface="+mn-ea"/>
          <a:cs typeface="+mn-cs"/>
        </a:defRPr>
      </a:lvl1pPr>
      <a:lvl2pPr marL="3510439" indent="-1350169" algn="l" defTabSz="4320540" rtl="0" eaLnBrk="1" latinLnBrk="0" hangingPunct="1">
        <a:spcBef>
          <a:spcPct val="20000"/>
        </a:spcBef>
        <a:buFont typeface="Arial" pitchFamily="34" charset="0"/>
        <a:buChar char="–"/>
        <a:defRPr sz="13200" kern="1200">
          <a:solidFill>
            <a:schemeClr val="tx1"/>
          </a:solidFill>
          <a:latin typeface="+mn-lt"/>
          <a:ea typeface="+mn-ea"/>
          <a:cs typeface="+mn-cs"/>
        </a:defRPr>
      </a:lvl2pPr>
      <a:lvl3pPr marL="540067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11300" kern="1200">
          <a:solidFill>
            <a:schemeClr val="tx1"/>
          </a:solidFill>
          <a:latin typeface="+mn-lt"/>
          <a:ea typeface="+mn-ea"/>
          <a:cs typeface="+mn-cs"/>
        </a:defRPr>
      </a:lvl3pPr>
      <a:lvl4pPr marL="7560945" indent="-1080135" algn="l" defTabSz="4320540" rtl="0" eaLnBrk="1" latinLnBrk="0" hangingPunct="1">
        <a:spcBef>
          <a:spcPct val="20000"/>
        </a:spcBef>
        <a:buFont typeface="Arial" pitchFamily="34" charset="0"/>
        <a:buChar char="–"/>
        <a:defRPr sz="9500" kern="1200">
          <a:solidFill>
            <a:schemeClr val="tx1"/>
          </a:solidFill>
          <a:latin typeface="+mn-lt"/>
          <a:ea typeface="+mn-ea"/>
          <a:cs typeface="+mn-cs"/>
        </a:defRPr>
      </a:lvl4pPr>
      <a:lvl5pPr marL="9721215" indent="-1080135" algn="l" defTabSz="4320540" rtl="0" eaLnBrk="1" latinLnBrk="0" hangingPunct="1">
        <a:spcBef>
          <a:spcPct val="20000"/>
        </a:spcBef>
        <a:buFont typeface="Arial" pitchFamily="34" charset="0"/>
        <a:buChar char="»"/>
        <a:defRPr sz="9500" kern="1200">
          <a:solidFill>
            <a:schemeClr val="tx1"/>
          </a:solidFill>
          <a:latin typeface="+mn-lt"/>
          <a:ea typeface="+mn-ea"/>
          <a:cs typeface="+mn-cs"/>
        </a:defRPr>
      </a:lvl5pPr>
      <a:lvl6pPr marL="1188148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6pPr>
      <a:lvl7pPr marL="1404175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7pPr>
      <a:lvl8pPr marL="1620202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8pPr>
      <a:lvl9pPr marL="1836229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1pPr>
      <a:lvl2pPr marL="216027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2pPr>
      <a:lvl3pPr marL="432054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3pPr>
      <a:lvl4pPr marL="648081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5pPr>
      <a:lvl6pPr marL="1080135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6pPr>
      <a:lvl7pPr marL="1296162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7pPr>
      <a:lvl8pPr marL="1512189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8pPr>
      <a:lvl9pPr marL="1728216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jpe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-80617" y="-71708"/>
            <a:ext cx="32696274" cy="6526894"/>
          </a:xfrm>
          <a:prstGeom prst="rect">
            <a:avLst/>
          </a:prstGeom>
          <a:gradFill flip="none" rotWithShape="1">
            <a:gsLst>
              <a:gs pos="0">
                <a:srgbClr val="008000">
                  <a:shade val="30000"/>
                  <a:satMod val="115000"/>
                </a:srgbClr>
              </a:gs>
              <a:gs pos="50000">
                <a:srgbClr val="008000">
                  <a:shade val="67500"/>
                  <a:satMod val="115000"/>
                </a:srgbClr>
              </a:gs>
              <a:gs pos="100000">
                <a:srgbClr val="008000">
                  <a:shade val="100000"/>
                  <a:satMod val="115000"/>
                </a:srgbClr>
              </a:gs>
            </a:gsLst>
            <a:lin ang="8100000" scaled="1"/>
            <a:tileRect/>
          </a:gra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tângulo 5"/>
          <p:cNvSpPr/>
          <p:nvPr/>
        </p:nvSpPr>
        <p:spPr>
          <a:xfrm>
            <a:off x="1584401" y="7417124"/>
            <a:ext cx="29355582" cy="31827536"/>
          </a:xfrm>
          <a:prstGeom prst="rect">
            <a:avLst/>
          </a:prstGeom>
          <a:ln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2630" y="33023016"/>
            <a:ext cx="4114742" cy="1872208"/>
          </a:xfrm>
          <a:prstGeom prst="rect">
            <a:avLst/>
          </a:prstGeom>
        </p:spPr>
      </p:pic>
      <p:pic>
        <p:nvPicPr>
          <p:cNvPr id="9" name="Imagem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9735" y="33349336"/>
            <a:ext cx="4176464" cy="1900291"/>
          </a:xfrm>
          <a:prstGeom prst="rect">
            <a:avLst/>
          </a:prstGeom>
        </p:spPr>
      </p:pic>
      <p:pic>
        <p:nvPicPr>
          <p:cNvPr id="11" name="Imagem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4031" y="33275054"/>
            <a:ext cx="4038394" cy="1837469"/>
          </a:xfrm>
          <a:prstGeom prst="rect">
            <a:avLst/>
          </a:prstGeom>
        </p:spPr>
      </p:pic>
      <p:sp>
        <p:nvSpPr>
          <p:cNvPr id="22" name="Seta para a direita 21"/>
          <p:cNvSpPr/>
          <p:nvPr/>
        </p:nvSpPr>
        <p:spPr>
          <a:xfrm rot="1996940">
            <a:off x="12477011" y="36491293"/>
            <a:ext cx="7265345" cy="2366771"/>
          </a:xfrm>
          <a:prstGeom prst="rightArrow">
            <a:avLst>
              <a:gd name="adj1" fmla="val 29475"/>
              <a:gd name="adj2" fmla="val 50000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3" name="Seta para a direita 22"/>
          <p:cNvSpPr/>
          <p:nvPr/>
        </p:nvSpPr>
        <p:spPr>
          <a:xfrm rot="6760423">
            <a:off x="28736837" y="37534293"/>
            <a:ext cx="3141879" cy="2366771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4" name="CaixaDeTexto 23"/>
          <p:cNvSpPr txBox="1"/>
          <p:nvPr/>
        </p:nvSpPr>
        <p:spPr>
          <a:xfrm>
            <a:off x="1795964" y="7601903"/>
            <a:ext cx="20810312" cy="75713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5400" b="1" dirty="0" smtClean="0"/>
              <a:t>No banner deve ter os campos de:</a:t>
            </a:r>
          </a:p>
          <a:p>
            <a:pPr marL="1143000" indent="-1143000">
              <a:buFont typeface="Arial" pitchFamily="34" charset="0"/>
              <a:buChar char="•"/>
            </a:pPr>
            <a:r>
              <a:rPr lang="pt-BR" sz="5400" b="1" dirty="0" smtClean="0"/>
              <a:t>Introdução</a:t>
            </a:r>
          </a:p>
          <a:p>
            <a:pPr marL="1143000" indent="-1143000">
              <a:buFont typeface="Arial" pitchFamily="34" charset="0"/>
              <a:buChar char="•"/>
            </a:pPr>
            <a:r>
              <a:rPr lang="pt-BR" sz="5400" b="1" dirty="0" smtClean="0"/>
              <a:t>Objetivo(s)</a:t>
            </a:r>
          </a:p>
          <a:p>
            <a:pPr marL="1143000" indent="-1143000">
              <a:buFont typeface="Arial" pitchFamily="34" charset="0"/>
              <a:buChar char="•"/>
            </a:pPr>
            <a:r>
              <a:rPr lang="pt-BR" sz="5400" b="1" dirty="0" smtClean="0"/>
              <a:t>Metodologia</a:t>
            </a:r>
          </a:p>
          <a:p>
            <a:pPr marL="1143000" indent="-1143000">
              <a:buFont typeface="Arial" pitchFamily="34" charset="0"/>
              <a:buChar char="•"/>
            </a:pPr>
            <a:r>
              <a:rPr lang="pt-BR" sz="5400" b="1" dirty="0" smtClean="0"/>
              <a:t>Discussão e Resultado(s)</a:t>
            </a:r>
          </a:p>
          <a:p>
            <a:pPr marL="1143000" indent="-1143000">
              <a:buFont typeface="Arial" pitchFamily="34" charset="0"/>
              <a:buChar char="•"/>
            </a:pPr>
            <a:r>
              <a:rPr lang="pt-BR" sz="5400" b="1" dirty="0" smtClean="0"/>
              <a:t>Conclusão ou Considerações</a:t>
            </a:r>
          </a:p>
          <a:p>
            <a:pPr marL="1143000" indent="-1143000">
              <a:buFont typeface="Arial" pitchFamily="34" charset="0"/>
              <a:buChar char="•"/>
            </a:pPr>
            <a:r>
              <a:rPr lang="pt-BR" sz="5400" b="1" dirty="0" smtClean="0"/>
              <a:t>Referências utilizadas no Banner</a:t>
            </a:r>
          </a:p>
          <a:p>
            <a:pPr marL="1143000" indent="-1143000">
              <a:buFont typeface="Arial" pitchFamily="34" charset="0"/>
              <a:buChar char="•"/>
            </a:pPr>
            <a:endParaRPr lang="pt-BR" sz="5400" b="1" dirty="0"/>
          </a:p>
          <a:p>
            <a:pPr marL="1143000" indent="-1143000">
              <a:buFont typeface="Arial" pitchFamily="34" charset="0"/>
              <a:buChar char="•"/>
            </a:pPr>
            <a:r>
              <a:rPr lang="pt-BR" sz="5400" b="1" dirty="0" smtClean="0">
                <a:solidFill>
                  <a:srgbClr val="FF0000"/>
                </a:solidFill>
              </a:rPr>
              <a:t>Imprimir no tamanho 90x120cm colorido</a:t>
            </a:r>
            <a:endParaRPr lang="pt-BR" sz="5400" b="1" dirty="0">
              <a:solidFill>
                <a:srgbClr val="FF0000"/>
              </a:solidFill>
            </a:endParaRPr>
          </a:p>
        </p:txBody>
      </p:sp>
      <p:sp>
        <p:nvSpPr>
          <p:cNvPr id="26" name="CaixaDeTexto 25"/>
          <p:cNvSpPr txBox="1"/>
          <p:nvPr/>
        </p:nvSpPr>
        <p:spPr>
          <a:xfrm>
            <a:off x="20424369" y="7921180"/>
            <a:ext cx="1080558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5400" dirty="0" smtClean="0"/>
              <a:t>Após usar essa margem de guia, excluir o quadro que esta no fundo.</a:t>
            </a:r>
          </a:p>
          <a:p>
            <a:r>
              <a:rPr lang="pt-BR" sz="5400" dirty="0" smtClean="0"/>
              <a:t>O texto poder ficar </a:t>
            </a:r>
            <a:r>
              <a:rPr lang="pt-BR" sz="5400" dirty="0" smtClean="0"/>
              <a:t>alinhado </a:t>
            </a:r>
            <a:r>
              <a:rPr lang="pt-BR" sz="5400" dirty="0" smtClean="0"/>
              <a:t>a estas margens.</a:t>
            </a:r>
            <a:endParaRPr lang="pt-BR" sz="5400" dirty="0"/>
          </a:p>
        </p:txBody>
      </p:sp>
      <p:sp>
        <p:nvSpPr>
          <p:cNvPr id="27" name="Seta para a direita 26"/>
          <p:cNvSpPr/>
          <p:nvPr/>
        </p:nvSpPr>
        <p:spPr>
          <a:xfrm rot="1996940">
            <a:off x="28325107" y="11630224"/>
            <a:ext cx="3596957" cy="838478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0" name="CaixaDeTexto 29"/>
          <p:cNvSpPr txBox="1"/>
          <p:nvPr/>
        </p:nvSpPr>
        <p:spPr>
          <a:xfrm>
            <a:off x="5904881" y="6526894"/>
            <a:ext cx="2292485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dirty="0" smtClean="0"/>
              <a:t>Não </a:t>
            </a:r>
            <a:r>
              <a:rPr lang="pt-BR" sz="5400" dirty="0" smtClean="0"/>
              <a:t>altere o tamanho das fontes  acima</a:t>
            </a:r>
            <a:endParaRPr lang="pt-BR" sz="5400" dirty="0"/>
          </a:p>
        </p:txBody>
      </p:sp>
      <p:sp>
        <p:nvSpPr>
          <p:cNvPr id="31" name="Seta para a direita 30"/>
          <p:cNvSpPr/>
          <p:nvPr/>
        </p:nvSpPr>
        <p:spPr>
          <a:xfrm rot="12297671">
            <a:off x="10504325" y="5817249"/>
            <a:ext cx="2800213" cy="652751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3" name="CaixaDeTexto 32"/>
          <p:cNvSpPr txBox="1"/>
          <p:nvPr/>
        </p:nvSpPr>
        <p:spPr>
          <a:xfrm>
            <a:off x="14689857" y="39801560"/>
            <a:ext cx="126260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 smtClean="0">
                <a:latin typeface="Arial" pitchFamily="34" charset="0"/>
                <a:cs typeface="Arial" pitchFamily="34" charset="0"/>
              </a:rPr>
              <a:t>Financiador: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9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18868" y="36147157"/>
            <a:ext cx="4421133" cy="10680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" name="CaixaDeTexto 40"/>
          <p:cNvSpPr txBox="1"/>
          <p:nvPr/>
        </p:nvSpPr>
        <p:spPr>
          <a:xfrm>
            <a:off x="1999440" y="15681038"/>
            <a:ext cx="2104334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>
              <a:buFont typeface="Wingdings" pitchFamily="2" charset="2"/>
              <a:buChar char="v"/>
            </a:pPr>
            <a:r>
              <a:rPr lang="pt-BR" sz="4800" dirty="0" smtClean="0"/>
              <a:t>Títulos do conteúdo devem ser em fonte ARIAL tamanho </a:t>
            </a:r>
            <a:r>
              <a:rPr lang="pt-BR" sz="4800" dirty="0" err="1" smtClean="0"/>
              <a:t>max</a:t>
            </a:r>
            <a:r>
              <a:rPr lang="pt-BR" sz="4800" dirty="0" smtClean="0"/>
              <a:t>. 54.</a:t>
            </a:r>
          </a:p>
          <a:p>
            <a:pPr marL="914400" indent="-914400">
              <a:buFont typeface="Wingdings" pitchFamily="2" charset="2"/>
              <a:buChar char="v"/>
            </a:pPr>
            <a:r>
              <a:rPr lang="pt-BR" sz="4800" dirty="0" smtClean="0"/>
              <a:t>Textos de conteúdo devem ter a fonte </a:t>
            </a:r>
            <a:r>
              <a:rPr lang="pt-BR" sz="4800" dirty="0"/>
              <a:t>ARIAL tamanho </a:t>
            </a:r>
            <a:r>
              <a:rPr lang="pt-BR" sz="4800" dirty="0" smtClean="0"/>
              <a:t>min. 21.</a:t>
            </a:r>
          </a:p>
          <a:p>
            <a:pPr marL="914400" indent="-914400">
              <a:buFont typeface="Wingdings" pitchFamily="2" charset="2"/>
              <a:buChar char="v"/>
            </a:pPr>
            <a:r>
              <a:rPr lang="pt-BR" sz="4800" b="1" dirty="0" smtClean="0">
                <a:solidFill>
                  <a:srgbClr val="FF0000"/>
                </a:solidFill>
              </a:rPr>
              <a:t>Se o conteúdo for maior esses padrões podem ser alterados “desde que possam ser lidos até 1 METRO de distância”.</a:t>
            </a:r>
          </a:p>
          <a:p>
            <a:pPr algn="ctr"/>
            <a:endParaRPr lang="pt-BR" sz="4800" dirty="0"/>
          </a:p>
        </p:txBody>
      </p:sp>
      <p:pic>
        <p:nvPicPr>
          <p:cNvPr id="40" name="Imagem 3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2175" y="35574166"/>
            <a:ext cx="2891054" cy="1974875"/>
          </a:xfrm>
          <a:prstGeom prst="rect">
            <a:avLst/>
          </a:prstGeom>
        </p:spPr>
      </p:pic>
      <p:pic>
        <p:nvPicPr>
          <p:cNvPr id="53" name="Imagem 5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2175" y="35574166"/>
            <a:ext cx="2891054" cy="1974875"/>
          </a:xfrm>
          <a:prstGeom prst="rect">
            <a:avLst/>
          </a:prstGeom>
        </p:spPr>
      </p:pic>
      <p:pic>
        <p:nvPicPr>
          <p:cNvPr id="54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99903" y="27696989"/>
            <a:ext cx="4152900" cy="189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5" name="Picture 4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15362" y="33497406"/>
            <a:ext cx="4137442" cy="203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6" name="Imagem 55"/>
          <p:cNvPicPr/>
          <p:nvPr/>
        </p:nvPicPr>
        <p:blipFill>
          <a:blip r:embed="rId9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03297" y="31509736"/>
            <a:ext cx="4149506" cy="1917065"/>
          </a:xfrm>
          <a:prstGeom prst="rect">
            <a:avLst/>
          </a:prstGeom>
        </p:spPr>
      </p:pic>
      <p:pic>
        <p:nvPicPr>
          <p:cNvPr id="57" name="Imagem 56"/>
          <p:cNvPicPr/>
          <p:nvPr/>
        </p:nvPicPr>
        <p:blipFill>
          <a:blip r:embed="rId10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15362" y="29592464"/>
            <a:ext cx="4137441" cy="1917065"/>
          </a:xfrm>
          <a:prstGeom prst="rect">
            <a:avLst/>
          </a:prstGeom>
        </p:spPr>
      </p:pic>
      <p:sp>
        <p:nvSpPr>
          <p:cNvPr id="34" name="CaixaDeTexto 33"/>
          <p:cNvSpPr txBox="1"/>
          <p:nvPr/>
        </p:nvSpPr>
        <p:spPr>
          <a:xfrm>
            <a:off x="1977283" y="29237364"/>
            <a:ext cx="1469279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6000" dirty="0" smtClean="0"/>
              <a:t>Se o estudante tem bolsa, insira o logo do </a:t>
            </a:r>
            <a:r>
              <a:rPr lang="pt-BR" sz="6000" dirty="0"/>
              <a:t>financiador</a:t>
            </a:r>
            <a:r>
              <a:rPr lang="pt-BR" sz="6000" dirty="0" smtClean="0"/>
              <a:t> na área abaixo, excluindo os logos não </a:t>
            </a:r>
            <a:r>
              <a:rPr lang="pt-BR" sz="6000" dirty="0" smtClean="0"/>
              <a:t>utilizados. Se </a:t>
            </a:r>
            <a:r>
              <a:rPr lang="pt-BR" sz="6000" dirty="0" smtClean="0"/>
              <a:t>não tem </a:t>
            </a:r>
            <a:r>
              <a:rPr lang="pt-BR" sz="6000" dirty="0" smtClean="0"/>
              <a:t>bolsa, </a:t>
            </a:r>
            <a:r>
              <a:rPr lang="pt-BR" sz="6000" dirty="0" smtClean="0"/>
              <a:t>excluir o texto “Financiador”.</a:t>
            </a:r>
            <a:endParaRPr lang="pt-BR" sz="6000" dirty="0"/>
          </a:p>
        </p:txBody>
      </p:sp>
      <p:sp>
        <p:nvSpPr>
          <p:cNvPr id="36" name="CaixaDeTexto 35"/>
          <p:cNvSpPr txBox="1"/>
          <p:nvPr/>
        </p:nvSpPr>
        <p:spPr>
          <a:xfrm>
            <a:off x="144240" y="3888502"/>
            <a:ext cx="262664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 smtClean="0">
                <a:solidFill>
                  <a:schemeClr val="bg1"/>
                </a:solidFill>
              </a:rPr>
              <a:t>Autores</a:t>
            </a:r>
            <a:r>
              <a:rPr lang="pt-BR" sz="4000" dirty="0" smtClean="0">
                <a:solidFill>
                  <a:schemeClr val="bg1"/>
                </a:solidFill>
              </a:rPr>
              <a:t>: </a:t>
            </a:r>
          </a:p>
          <a:p>
            <a:r>
              <a:rPr lang="pt-BR" sz="4000" dirty="0" smtClean="0">
                <a:solidFill>
                  <a:schemeClr val="bg1"/>
                </a:solidFill>
              </a:rPr>
              <a:t>(</a:t>
            </a:r>
            <a:r>
              <a:rPr lang="pt-BR" sz="4000" dirty="0" smtClean="0">
                <a:solidFill>
                  <a:schemeClr val="bg1"/>
                </a:solidFill>
              </a:rPr>
              <a:t>nome</a:t>
            </a:r>
            <a:r>
              <a:rPr lang="pt-BR" sz="4000" dirty="0" smtClean="0">
                <a:solidFill>
                  <a:schemeClr val="bg1"/>
                </a:solidFill>
              </a:rPr>
              <a:t>)</a:t>
            </a:r>
          </a:p>
          <a:p>
            <a:endParaRPr lang="pt-BR" sz="3600" dirty="0" smtClean="0">
              <a:solidFill>
                <a:schemeClr val="bg1"/>
              </a:solidFill>
            </a:endParaRPr>
          </a:p>
        </p:txBody>
      </p:sp>
      <p:sp>
        <p:nvSpPr>
          <p:cNvPr id="37" name="CaixaDeTexto 36"/>
          <p:cNvSpPr txBox="1"/>
          <p:nvPr/>
        </p:nvSpPr>
        <p:spPr>
          <a:xfrm>
            <a:off x="18313939" y="22772872"/>
            <a:ext cx="1262604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6000" dirty="0" smtClean="0"/>
              <a:t>Selecione o logo do programa a qual você </a:t>
            </a:r>
            <a:r>
              <a:rPr lang="pt-BR" sz="6000" dirty="0" smtClean="0"/>
              <a:t>participa, e </a:t>
            </a:r>
            <a:r>
              <a:rPr lang="pt-BR" sz="6000" dirty="0" smtClean="0"/>
              <a:t>mova até o final do rodapé até cobrir quadro pontilhado, os outros logos remova do </a:t>
            </a:r>
            <a:r>
              <a:rPr lang="pt-BR" sz="6000" dirty="0"/>
              <a:t>banner. Se não tem bolsa excluir o texto </a:t>
            </a:r>
            <a:r>
              <a:rPr lang="pt-BR" sz="6000" dirty="0" smtClean="0"/>
              <a:t>“Programa”.</a:t>
            </a:r>
            <a:endParaRPr lang="pt-BR" sz="6000" dirty="0"/>
          </a:p>
          <a:p>
            <a:pPr algn="r"/>
            <a:r>
              <a:rPr lang="pt-BR" sz="6000" dirty="0" smtClean="0"/>
              <a:t> </a:t>
            </a:r>
            <a:endParaRPr lang="pt-BR" sz="6000" dirty="0"/>
          </a:p>
        </p:txBody>
      </p:sp>
      <p:sp>
        <p:nvSpPr>
          <p:cNvPr id="42" name="CaixaDeTexto 41"/>
          <p:cNvSpPr txBox="1"/>
          <p:nvPr/>
        </p:nvSpPr>
        <p:spPr>
          <a:xfrm>
            <a:off x="144240" y="72308"/>
            <a:ext cx="2477075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8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TÍTULO DO </a:t>
            </a:r>
            <a:r>
              <a:rPr lang="pt-BR" sz="8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TRABALHO</a:t>
            </a:r>
          </a:p>
          <a:p>
            <a:endParaRPr lang="pt-BR" sz="8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pt-BR" sz="8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CaixaDeTexto 42"/>
          <p:cNvSpPr txBox="1"/>
          <p:nvPr/>
        </p:nvSpPr>
        <p:spPr>
          <a:xfrm>
            <a:off x="127515" y="5646531"/>
            <a:ext cx="261556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 smtClean="0">
                <a:solidFill>
                  <a:schemeClr val="bg1"/>
                </a:solidFill>
              </a:rPr>
              <a:t>Curso</a:t>
            </a:r>
            <a:r>
              <a:rPr lang="pt-BR" sz="4000" dirty="0" smtClean="0">
                <a:solidFill>
                  <a:schemeClr val="bg1"/>
                </a:solidFill>
              </a:rPr>
              <a:t>: </a:t>
            </a:r>
            <a:r>
              <a:rPr lang="pt-BR" sz="4000" dirty="0" smtClean="0">
                <a:solidFill>
                  <a:schemeClr val="bg1"/>
                </a:solidFill>
              </a:rPr>
              <a:t>(nome do curso ou do programa</a:t>
            </a:r>
            <a:r>
              <a:rPr lang="pt-BR" sz="4000" dirty="0" smtClean="0">
                <a:solidFill>
                  <a:schemeClr val="bg1"/>
                </a:solidFill>
              </a:rPr>
              <a:t>)  	</a:t>
            </a:r>
            <a:r>
              <a:rPr lang="pt-BR" sz="4000" b="1" dirty="0" smtClean="0">
                <a:solidFill>
                  <a:schemeClr val="bg1"/>
                </a:solidFill>
              </a:rPr>
              <a:t>IES</a:t>
            </a:r>
            <a:r>
              <a:rPr lang="pt-BR" sz="4000" dirty="0" smtClean="0">
                <a:solidFill>
                  <a:schemeClr val="bg1"/>
                </a:solidFill>
              </a:rPr>
              <a:t>: </a:t>
            </a:r>
            <a:r>
              <a:rPr lang="pt-BR" sz="4000" dirty="0" smtClean="0">
                <a:solidFill>
                  <a:schemeClr val="bg1"/>
                </a:solidFill>
              </a:rPr>
              <a:t> </a:t>
            </a:r>
            <a:r>
              <a:rPr lang="pt-BR" sz="4000" dirty="0" smtClean="0">
                <a:solidFill>
                  <a:schemeClr val="bg1"/>
                </a:solidFill>
              </a:rPr>
              <a:t>(sigla e nome da instituição)</a:t>
            </a:r>
            <a:endParaRPr lang="pt-BR" sz="4000" dirty="0">
              <a:solidFill>
                <a:schemeClr val="bg1"/>
              </a:solidFill>
            </a:endParaRPr>
          </a:p>
        </p:txBody>
      </p:sp>
      <p:pic>
        <p:nvPicPr>
          <p:cNvPr id="44" name="Imagem 43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18653" y="5229531"/>
            <a:ext cx="5549207" cy="1269841"/>
          </a:xfrm>
          <a:prstGeom prst="rect">
            <a:avLst/>
          </a:prstGeom>
        </p:spPr>
      </p:pic>
      <p:sp>
        <p:nvSpPr>
          <p:cNvPr id="45" name="CaixaDeTexto 44"/>
          <p:cNvSpPr txBox="1"/>
          <p:nvPr/>
        </p:nvSpPr>
        <p:spPr>
          <a:xfrm>
            <a:off x="24987975" y="1380815"/>
            <a:ext cx="750749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800" dirty="0" smtClean="0">
                <a:solidFill>
                  <a:srgbClr val="FF6600"/>
                </a:solidFill>
                <a:latin typeface="Cooper Black" panose="0208090404030B020404" pitchFamily="18" charset="0"/>
              </a:rPr>
              <a:t>XI  EPCC</a:t>
            </a:r>
          </a:p>
          <a:p>
            <a:pPr algn="ctr"/>
            <a:r>
              <a:rPr lang="pt-BR" sz="2800" b="1" dirty="0" smtClean="0">
                <a:solidFill>
                  <a:srgbClr val="FF6600"/>
                </a:solidFill>
                <a:latin typeface="+mj-lt"/>
              </a:rPr>
              <a:t>Encontro Internacional de Produção Científica</a:t>
            </a:r>
          </a:p>
          <a:p>
            <a:pPr algn="ctr"/>
            <a:r>
              <a:rPr lang="pt-BR" sz="2800" b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29 e 30 de outubro de 2019</a:t>
            </a:r>
            <a:endParaRPr lang="pt-BR" sz="2800" b="1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9286587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213</Words>
  <Application>Microsoft Office PowerPoint</Application>
  <PresentationFormat>Personalizar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Cooper Black</vt:lpstr>
      <vt:lpstr>Wingdings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Rene Faustino Gabriel Junior</dc:creator>
  <cp:lastModifiedBy>Patrícia Panta Ferreira Trento</cp:lastModifiedBy>
  <cp:revision>18</cp:revision>
  <dcterms:created xsi:type="dcterms:W3CDTF">2013-07-22T15:36:31Z</dcterms:created>
  <dcterms:modified xsi:type="dcterms:W3CDTF">2019-08-29T19:34:12Z</dcterms:modified>
</cp:coreProperties>
</file>