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PROCURE ATUALIZAR O </a:t>
            </a:r>
            <a:r>
              <a:rPr lang="pt-BR" u="sng">
                <a:solidFill>
                  <a:srgbClr val="FF0000"/>
                </a:solidFill>
              </a:rPr>
              <a:t>TÍTULO</a:t>
            </a:r>
            <a:r>
              <a:rPr lang="pt-BR">
                <a:solidFill>
                  <a:srgbClr val="FF0000"/>
                </a:solidFill>
              </a:rPr>
              <a:t> E </a:t>
            </a:r>
            <a:r>
              <a:rPr lang="pt-BR" u="sng">
                <a:solidFill>
                  <a:srgbClr val="FF0000"/>
                </a:solidFill>
              </a:rPr>
              <a:t>OS AUTORES,</a:t>
            </a:r>
            <a:r>
              <a:rPr lang="pt-BR">
                <a:solidFill>
                  <a:srgbClr val="FF0000"/>
                </a:solidFill>
              </a:rPr>
              <a:t> CONFORME ORDEM APRESENTADA NA SUBMISSÃO.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O </a:t>
            </a:r>
            <a:r>
              <a:rPr lang="pt-BR" b="1">
                <a:solidFill>
                  <a:srgbClr val="FF0000"/>
                </a:solidFill>
              </a:rPr>
              <a:t>AUTOR QUE FOR APRESENTAR</a:t>
            </a:r>
            <a:r>
              <a:rPr lang="pt-BR">
                <a:solidFill>
                  <a:srgbClr val="FF0000"/>
                </a:solidFill>
              </a:rPr>
              <a:t> DEVE TER O SEU NOME SUBLINHADO.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PROCURE APRESENTAR A SUA </a:t>
            </a:r>
            <a:r>
              <a:rPr lang="pt-BR" b="1">
                <a:solidFill>
                  <a:srgbClr val="FF0000"/>
                </a:solidFill>
              </a:rPr>
              <a:t>INTRODUÇÃO</a:t>
            </a:r>
            <a:r>
              <a:rPr lang="pt-BR">
                <a:solidFill>
                  <a:srgbClr val="FF0000"/>
                </a:solidFill>
              </a:rPr>
              <a:t> EM APENAS UM SLIDE. 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SUGERE-SE O USO DE IMAGENS PARA ILUSTRAR O CONTEÚDO.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PROCURE APRESENTAR A SUA </a:t>
            </a:r>
            <a:r>
              <a:rPr lang="pt-BR" b="1">
                <a:solidFill>
                  <a:srgbClr val="FF0000"/>
                </a:solidFill>
              </a:rPr>
              <a:t>INTRODUÇÃO</a:t>
            </a:r>
            <a:r>
              <a:rPr lang="pt-BR">
                <a:solidFill>
                  <a:srgbClr val="FF0000"/>
                </a:solidFill>
              </a:rPr>
              <a:t> EM APENAS UM SLIDE. 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SUGERE-SE O USO DE IMAGENS PARA ILUSTRAR O CONTEÚDO.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48007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FF0000"/>
                </a:solidFill>
              </a:rPr>
              <a:t>PROCURE APRESENTAR </a:t>
            </a:r>
            <a:r>
              <a:rPr lang="pt-BR" b="1">
                <a:solidFill>
                  <a:srgbClr val="FF0000"/>
                </a:solidFill>
              </a:rPr>
              <a:t>MATERIAS E MÉTODOS</a:t>
            </a:r>
            <a:r>
              <a:rPr lang="pt-BR">
                <a:solidFill>
                  <a:srgbClr val="FF0000"/>
                </a:solidFill>
              </a:rPr>
              <a:t> EM APENAS 1 SLIDE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FF0000"/>
                </a:solidFill>
              </a:rPr>
              <a:t>PODE REPLICAR ESTE SLIDE, CASO SE FAÇA NECESSÁRIO, PARA APRESENTAR SEUS </a:t>
            </a:r>
            <a:r>
              <a:rPr lang="pt-BR" b="1">
                <a:solidFill>
                  <a:srgbClr val="FF0000"/>
                </a:solidFill>
              </a:rPr>
              <a:t>RESULTADOS E DISCUSSÃO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CASO SEU RESUMO TENHA </a:t>
            </a:r>
            <a:r>
              <a:rPr lang="pt-BR" u="sng">
                <a:solidFill>
                  <a:srgbClr val="FF0000"/>
                </a:solidFill>
              </a:rPr>
              <a:t>CONCLUSÕES</a:t>
            </a:r>
            <a:r>
              <a:rPr lang="pt-BR">
                <a:solidFill>
                  <a:srgbClr val="FF0000"/>
                </a:solidFill>
              </a:rPr>
              <a:t> E RETIRE O TERMO </a:t>
            </a:r>
            <a:r>
              <a:rPr lang="pt-BR" u="sng">
                <a:solidFill>
                  <a:srgbClr val="FF0000"/>
                </a:solidFill>
              </a:rPr>
              <a:t>CONSIDERAÇÕES FINAIS</a:t>
            </a:r>
            <a:r>
              <a:rPr lang="pt-BR">
                <a:solidFill>
                  <a:srgbClr val="FF0000"/>
                </a:solidFill>
              </a:rPr>
              <a:t>; E VICE-VERSA.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FF0000"/>
                </a:solidFill>
              </a:rPr>
              <a:t>PODE REPLICAR ESTE SLIDE, CASO SE FAÇA NECESSÁRIO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FF0000"/>
                </a:solidFill>
              </a:rPr>
              <a:t>APENAS AS REFERÊNCIAS QUE FORAM CITADAS NOS SLIDES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ebb46628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FF0000"/>
                </a:solidFill>
              </a:rPr>
              <a:t>SUGERE-SE: CURSO E  IES ONDE A PESQUISA FOI DESENVOLVIDA,  ORIENTADOR, ÓRGÃO DE FOMENTO (Caso seja bolsista)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7" name="Google Shape;137;gdebb46628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0"/>
            <a:ext cx="121930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5288690" y="2850292"/>
            <a:ext cx="6252519" cy="1285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288691" y="4333102"/>
            <a:ext cx="6252519" cy="1169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m branco4">
  <p:cSld name="3_Em branco4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1"/>
          <p:cNvPicPr preferRelativeResize="0"/>
          <p:nvPr/>
        </p:nvPicPr>
        <p:blipFill rotWithShape="1">
          <a:blip r:embed="rId2">
            <a:alphaModFix/>
          </a:blip>
          <a:srcRect b="12970"/>
          <a:stretch/>
        </p:blipFill>
        <p:spPr>
          <a:xfrm>
            <a:off x="-1" y="0"/>
            <a:ext cx="12192001" cy="686113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1"/>
          <p:cNvSpPr/>
          <p:nvPr/>
        </p:nvSpPr>
        <p:spPr>
          <a:xfrm>
            <a:off x="568411" y="6252519"/>
            <a:ext cx="8896865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31891" y="6079524"/>
            <a:ext cx="1854327" cy="39510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1"/>
          <p:cNvSpPr/>
          <p:nvPr/>
        </p:nvSpPr>
        <p:spPr>
          <a:xfrm>
            <a:off x="-1" y="1116227"/>
            <a:ext cx="4852087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1"/>
          <p:cNvSpPr txBox="1">
            <a:spLocks noGrp="1"/>
          </p:cNvSpPr>
          <p:nvPr>
            <p:ph type="ctrTitle"/>
          </p:nvPr>
        </p:nvSpPr>
        <p:spPr>
          <a:xfrm>
            <a:off x="1523999" y="1759464"/>
            <a:ext cx="9144000" cy="375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m branco3">
  <p:cSld name="3_Em branco3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12970"/>
          <a:stretch/>
        </p:blipFill>
        <p:spPr>
          <a:xfrm>
            <a:off x="-1" y="0"/>
            <a:ext cx="12192001" cy="686113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/>
          <p:nvPr/>
        </p:nvSpPr>
        <p:spPr>
          <a:xfrm>
            <a:off x="568412" y="6252519"/>
            <a:ext cx="7708590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3999" y="1375720"/>
            <a:ext cx="9144000" cy="414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89296" y="6071479"/>
            <a:ext cx="1878683" cy="362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4">
            <a:alphaModFix/>
          </a:blip>
          <a:srcRect b="87088"/>
          <a:stretch/>
        </p:blipFill>
        <p:spPr>
          <a:xfrm>
            <a:off x="-24715" y="-11671"/>
            <a:ext cx="12253353" cy="884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9482" y="6019141"/>
            <a:ext cx="787333" cy="4103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1">
  <p:cSld name="Em branco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9"/>
          <p:cNvPicPr preferRelativeResize="0"/>
          <p:nvPr/>
        </p:nvPicPr>
        <p:blipFill rotWithShape="1">
          <a:blip r:embed="rId2">
            <a:alphaModFix/>
          </a:blip>
          <a:srcRect b="12970"/>
          <a:stretch/>
        </p:blipFill>
        <p:spPr>
          <a:xfrm>
            <a:off x="-1" y="0"/>
            <a:ext cx="12192001" cy="686113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/>
          <p:nvPr/>
        </p:nvSpPr>
        <p:spPr>
          <a:xfrm>
            <a:off x="568411" y="6252519"/>
            <a:ext cx="8896865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31891" y="6079524"/>
            <a:ext cx="1854327" cy="39510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0" y="1116227"/>
            <a:ext cx="2306596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m branco2">
  <p:cSld name="1_Em branco2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0"/>
          <p:cNvPicPr preferRelativeResize="0"/>
          <p:nvPr/>
        </p:nvPicPr>
        <p:blipFill rotWithShape="1">
          <a:blip r:embed="rId2">
            <a:alphaModFix/>
          </a:blip>
          <a:srcRect b="12970"/>
          <a:stretch/>
        </p:blipFill>
        <p:spPr>
          <a:xfrm>
            <a:off x="-1" y="0"/>
            <a:ext cx="12192001" cy="686113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0"/>
          <p:cNvSpPr/>
          <p:nvPr/>
        </p:nvSpPr>
        <p:spPr>
          <a:xfrm>
            <a:off x="568411" y="6252519"/>
            <a:ext cx="8896865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" name="Google Shape;6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31891" y="6079524"/>
            <a:ext cx="1854327" cy="39510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/>
          <p:nvPr/>
        </p:nvSpPr>
        <p:spPr>
          <a:xfrm>
            <a:off x="-1" y="1116227"/>
            <a:ext cx="5741773" cy="4571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2928026" y="2626841"/>
            <a:ext cx="9134272" cy="125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2000" dirty="0" smtClean="0">
                <a:solidFill>
                  <a:schemeClr val="tx1"/>
                </a:solidFill>
              </a:rPr>
              <a:t>TÍTULO - </a:t>
            </a:r>
            <a:r>
              <a:rPr lang="pt-BR" sz="2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</a:t>
            </a:r>
            <a:r>
              <a:rPr lang="pt-B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AQUI O TÍTULO DE SEU TRABALHO EM FONTE 20, NEGRITO, </a:t>
            </a:r>
            <a:r>
              <a:rPr lang="pt-BR" sz="2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CENTRALIZADO, LETRAS </a:t>
            </a:r>
            <a:r>
              <a:rPr lang="pt-B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MAIÚSCULAS E EM COR PRETA  </a:t>
            </a:r>
            <a:r>
              <a:rPr lang="pt-B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t-B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dirty="0"/>
          </a:p>
        </p:txBody>
      </p:sp>
      <p:sp>
        <p:nvSpPr>
          <p:cNvPr id="104" name="Google Shape;104;p16"/>
          <p:cNvSpPr txBox="1"/>
          <p:nvPr/>
        </p:nvSpPr>
        <p:spPr>
          <a:xfrm>
            <a:off x="3384240" y="5213335"/>
            <a:ext cx="8123581" cy="788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 algn="ctr" rtl="0"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Digite aqui o Nome </a:t>
            </a:r>
            <a:r>
              <a:rPr lang="pt-BR" sz="16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Autor 1, Nome Autor 2, Nome Autor 3</a:t>
            </a:r>
            <a:r>
              <a:rPr lang="pt-BR" sz="16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... </a:t>
            </a:r>
            <a:r>
              <a:rPr lang="pt-BR" sz="16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EM Fonte </a:t>
            </a:r>
            <a:r>
              <a:rPr lang="pt-BR" sz="16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14, sem negrito, </a:t>
            </a:r>
            <a:r>
              <a:rPr lang="pt-BR" sz="16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centralizado, somente com as iniciais do nome em letra maiúscula</a:t>
            </a:r>
            <a:endParaRPr sz="16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Calibri"/>
            </a:endParaRPr>
          </a:p>
        </p:txBody>
      </p:sp>
      <p:sp>
        <p:nvSpPr>
          <p:cNvPr id="4" name="TextBox 16"/>
          <p:cNvSpPr txBox="1"/>
          <p:nvPr/>
        </p:nvSpPr>
        <p:spPr>
          <a:xfrm>
            <a:off x="4338494" y="3881337"/>
            <a:ext cx="6313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aqui o nome do AUTOR APRESENTADOR EM </a:t>
            </a:r>
            <a:r>
              <a:rPr lang="pt-BR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FONTE </a:t>
            </a:r>
            <a:r>
              <a:rPr lang="pt-BR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16, </a:t>
            </a:r>
            <a:r>
              <a:rPr lang="pt-BR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NEGRITO, </a:t>
            </a:r>
            <a:r>
              <a:rPr lang="pt-BR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CENTRALIZADO, LETRAS </a:t>
            </a:r>
            <a:r>
              <a:rPr lang="pt-BR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MAIÚSCULAS E EM COR </a:t>
            </a:r>
            <a:r>
              <a:rPr lang="pt-BR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BRANCA</a:t>
            </a:r>
            <a:endParaRPr lang="pt-BR" sz="16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600" i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aqui o nome de sua instituição de vínculo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885252" y="1060315"/>
            <a:ext cx="1079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 a 21 </a:t>
            </a:r>
          </a:p>
          <a:p>
            <a:r>
              <a:rPr lang="pt-BR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OUTUBRO</a:t>
            </a:r>
          </a:p>
          <a:p>
            <a:r>
              <a:rPr lang="pt-BR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2021</a:t>
            </a:r>
            <a:endParaRPr lang="pt-BR" b="1" dirty="0">
              <a:solidFill>
                <a:srgbClr val="FFFF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716280" y="184699"/>
            <a:ext cx="6686843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7"/>
          <p:cNvSpPr txBox="1">
            <a:spLocks noGrp="1"/>
          </p:cNvSpPr>
          <p:nvPr>
            <p:ph type="ctrTitle"/>
          </p:nvPr>
        </p:nvSpPr>
        <p:spPr>
          <a:xfrm>
            <a:off x="298314" y="1200621"/>
            <a:ext cx="11404060" cy="454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/>
        </p:nvSpPr>
        <p:spPr>
          <a:xfrm>
            <a:off x="716280" y="184699"/>
            <a:ext cx="6686843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</a:p>
        </p:txBody>
      </p:sp>
      <p:sp>
        <p:nvSpPr>
          <p:cNvPr id="110" name="Google Shape;110;p17"/>
          <p:cNvSpPr txBox="1">
            <a:spLocks noGrp="1"/>
          </p:cNvSpPr>
          <p:nvPr>
            <p:ph type="ctrTitle"/>
          </p:nvPr>
        </p:nvSpPr>
        <p:spPr>
          <a:xfrm>
            <a:off x="298314" y="1200621"/>
            <a:ext cx="11404060" cy="454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8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/>
        </p:nvSpPr>
        <p:spPr>
          <a:xfrm>
            <a:off x="716280" y="184699"/>
            <a:ext cx="6686843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8"/>
          <p:cNvSpPr txBox="1">
            <a:spLocks noGrp="1"/>
          </p:cNvSpPr>
          <p:nvPr>
            <p:ph type="ctrTitle"/>
          </p:nvPr>
        </p:nvSpPr>
        <p:spPr>
          <a:xfrm>
            <a:off x="223736" y="1151984"/>
            <a:ext cx="11624553" cy="46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/>
        </p:nvSpPr>
        <p:spPr>
          <a:xfrm>
            <a:off x="716280" y="184699"/>
            <a:ext cx="6686843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DISCU</a:t>
            </a:r>
            <a:r>
              <a:rPr lang="pt-BR" sz="3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SS</a:t>
            </a:r>
            <a:r>
              <a:rPr lang="pt-BR"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ÃO</a:t>
            </a:r>
            <a:endParaRPr sz="3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 txBox="1">
            <a:spLocks noGrp="1"/>
          </p:cNvSpPr>
          <p:nvPr>
            <p:ph type="ctrTitle"/>
          </p:nvPr>
        </p:nvSpPr>
        <p:spPr>
          <a:xfrm>
            <a:off x="278859" y="1200621"/>
            <a:ext cx="11569430" cy="4645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/>
        </p:nvSpPr>
        <p:spPr>
          <a:xfrm>
            <a:off x="716280" y="184699"/>
            <a:ext cx="7808884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CONSIDERAÇÕES </a:t>
            </a:r>
            <a:r>
              <a:rPr lang="pt-BR" sz="30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FINAIS </a:t>
            </a:r>
            <a:r>
              <a:rPr lang="pt-BR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pt-BR" sz="30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CONCLUSÕES</a:t>
            </a:r>
            <a:endParaRPr sz="3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ctrTitle"/>
          </p:nvPr>
        </p:nvSpPr>
        <p:spPr>
          <a:xfrm>
            <a:off x="269130" y="1132528"/>
            <a:ext cx="11666708" cy="470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pt-BR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ATENÇÃO</a:t>
            </a:r>
            <a:br>
              <a:rPr lang="pt-BR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CASO </a:t>
            </a: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SEU RESUMO TENHA CONCLUSÕES, RETIRE O TERMO CONSIDERAÇÕES </a:t>
            </a: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FINAIS DO CABEÇALHO DESTE SLIDE.</a:t>
            </a:r>
            <a:b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  <a:t>SE A PESQUISA AINDA ESTIVER EM ANDAMENTO (SEM CONCLUSÕES), ENTÃO RETIRE O TERMO CONCLUSÕES.</a:t>
            </a:r>
            <a:br>
              <a:rPr lang="pt-BR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dirty="0" smtClean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APAGUE O TEXTO E DIGITE OS DADOS DE SUA PESQUISA AQUI</a:t>
            </a:r>
            <a:endParaRPr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/>
        </p:nvSpPr>
        <p:spPr>
          <a:xfrm>
            <a:off x="716280" y="184699"/>
            <a:ext cx="6686843" cy="56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ctrTitle"/>
          </p:nvPr>
        </p:nvSpPr>
        <p:spPr>
          <a:xfrm>
            <a:off x="252919" y="1142255"/>
            <a:ext cx="11537003" cy="477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/>
        </p:nvSpPr>
        <p:spPr>
          <a:xfrm>
            <a:off x="716280" y="184699"/>
            <a:ext cx="6686700" cy="5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BR"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2"/>
          <p:cNvSpPr txBox="1">
            <a:spLocks noGrp="1"/>
          </p:cNvSpPr>
          <p:nvPr>
            <p:ph type="ctrTitle"/>
          </p:nvPr>
        </p:nvSpPr>
        <p:spPr>
          <a:xfrm>
            <a:off x="230219" y="1161711"/>
            <a:ext cx="11569431" cy="4694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250</Words>
  <Application>Microsoft Office PowerPoint</Application>
  <PresentationFormat>Widescreen</PresentationFormat>
  <Paragraphs>27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Segoe UI</vt:lpstr>
      <vt:lpstr>Tema do Office</vt:lpstr>
      <vt:lpstr>TÍTULO - DIGITE AQUI O TÍTULO DE SEU TRABALHO EM FONTE 20, NEGRITO, CENTRALIZADO, LETRAS MAIÚSCULAS E EM COR PRETA   </vt:lpstr>
      <vt:lpstr>Apresentação do PowerPoint</vt:lpstr>
      <vt:lpstr>Apresentação do PowerPoint</vt:lpstr>
      <vt:lpstr>Apresentação do PowerPoint</vt:lpstr>
      <vt:lpstr>Apresentação do PowerPoint</vt:lpstr>
      <vt:lpstr>ATENÇÃO  CASO SEU RESUMO TENHA CONCLUSÕES, RETIRE O TERMO CONSIDERAÇÕES FINAIS DO CABEÇALHO DESTE SLIDE.  SE A PESQUISA AINDA ESTIVER EM ANDAMENTO (SEM CONCLUSÕES), ENTÃO RETIRE O TERMO CONCLUSÕES.  APAGUE O TEXTO E DIGITE OS DADOS DE SUA PESQUISA AQUI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- DIGITE AQUI O TÍTULO DE SEU TRABALHO EM FONTE 20, NEGRITO, LETRAS MAIÚSCULAS E EM COR PRETA</dc:title>
  <dc:creator>Patrícia Panta Ferreira Trento</dc:creator>
  <cp:lastModifiedBy>Patrícia Panta Ferreira Trento</cp:lastModifiedBy>
  <cp:revision>6</cp:revision>
  <dcterms:modified xsi:type="dcterms:W3CDTF">2021-06-10T18:50:53Z</dcterms:modified>
</cp:coreProperties>
</file>