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756" y="-207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1C1C1C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1C1C1C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40257124"/>
              <a:ext cx="123640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0" b="1" dirty="0" smtClean="0">
                  <a:solidFill>
                    <a:srgbClr val="1C1C1C"/>
                  </a:solidFill>
                  <a:latin typeface="Arial" pitchFamily="34" charset="0"/>
                  <a:cs typeface="Arial" pitchFamily="34" charset="0"/>
                </a:rPr>
                <a:t>CIÊNCIAS</a:t>
              </a:r>
              <a:r>
                <a:rPr lang="pt-BR" sz="8000" b="1" baseline="0" dirty="0" smtClean="0">
                  <a:solidFill>
                    <a:srgbClr val="1C1C1C"/>
                  </a:solidFill>
                  <a:latin typeface="Arial" pitchFamily="34" charset="0"/>
                  <a:cs typeface="Arial" pitchFamily="34" charset="0"/>
                </a:rPr>
                <a:t> AGRÁRIAS</a:t>
              </a:r>
              <a:endParaRPr lang="pt-BR" sz="8000" b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26535"/>
            <a:ext cx="32404050" cy="6526894"/>
          </a:xfrm>
          <a:prstGeom prst="rect">
            <a:avLst/>
          </a:prstGeom>
          <a:solidFill>
            <a:schemeClr val="tx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4240" y="3888502"/>
            <a:ext cx="26266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</a:t>
            </a:r>
            <a:r>
              <a:rPr lang="pt-BR" sz="4000" dirty="0" smtClean="0">
                <a:solidFill>
                  <a:schemeClr val="bg1"/>
                </a:solidFill>
              </a:rPr>
              <a:t>nome</a:t>
            </a:r>
            <a:r>
              <a:rPr lang="pt-BR" sz="4000" dirty="0" smtClean="0">
                <a:solidFill>
                  <a:schemeClr val="bg1"/>
                </a:solidFill>
              </a:rPr>
              <a:t>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18313939" y="22772872"/>
            <a:ext cx="126260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</a:t>
            </a:r>
            <a:r>
              <a:rPr lang="pt-BR" sz="6000" dirty="0" smtClean="0"/>
              <a:t>participa, e </a:t>
            </a:r>
            <a:r>
              <a:rPr lang="pt-BR" sz="6000" dirty="0" smtClean="0"/>
              <a:t>mova até o final do rodapé até cobrir quadro pontilhado, os outros logos remova do </a:t>
            </a:r>
            <a:r>
              <a:rPr lang="pt-BR" sz="6000" dirty="0"/>
              <a:t>banner.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  <a:p>
            <a:pPr algn="r"/>
            <a:r>
              <a:rPr lang="pt-BR" sz="6000" dirty="0" smtClean="0"/>
              <a:t> </a:t>
            </a:r>
            <a:endParaRPr lang="pt-BR" sz="6000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</a:t>
            </a:r>
            <a:r>
              <a:rPr lang="pt-BR" sz="6000" dirty="0" smtClean="0"/>
              <a:t>utilizados. Se </a:t>
            </a:r>
            <a:r>
              <a:rPr lang="pt-BR" sz="6000" dirty="0" smtClean="0"/>
              <a:t>não tem </a:t>
            </a:r>
            <a:r>
              <a:rPr lang="pt-BR" sz="6000" dirty="0" smtClean="0"/>
              <a:t>bolsa, </a:t>
            </a:r>
            <a:r>
              <a:rPr lang="pt-BR" sz="6000" dirty="0" smtClean="0"/>
              <a:t>excluir o texto “Financiador”.</a:t>
            </a:r>
            <a:endParaRPr lang="pt-BR" sz="6000" dirty="0"/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44240" y="723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</a:t>
            </a:r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</a:t>
            </a:r>
            <a:r>
              <a:rPr lang="pt-BR" sz="5400" dirty="0" smtClean="0"/>
              <a:t>está </a:t>
            </a:r>
            <a:r>
              <a:rPr lang="pt-BR" sz="5400" dirty="0" smtClean="0"/>
              <a:t>no fundo.</a:t>
            </a:r>
          </a:p>
          <a:p>
            <a:r>
              <a:rPr lang="pt-BR" sz="5400" dirty="0" smtClean="0"/>
              <a:t>O texto poder </a:t>
            </a:r>
            <a:r>
              <a:rPr lang="pt-BR" sz="5400" smtClean="0"/>
              <a:t>ficar </a:t>
            </a:r>
            <a:r>
              <a:rPr lang="pt-BR" sz="540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</a:t>
            </a:r>
            <a:r>
              <a:rPr lang="pt-BR" sz="5400" dirty="0" smtClean="0"/>
              <a:t>altere o tamanho das fontes  acima</a:t>
            </a:r>
            <a:endParaRPr lang="pt-BR" sz="5400" dirty="0"/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10217512" y="5775444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27515" y="5646531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(nome do curso ou do programa</a:t>
            </a:r>
            <a:r>
              <a:rPr lang="pt-BR" sz="4000" dirty="0" smtClean="0">
                <a:solidFill>
                  <a:schemeClr val="bg1"/>
                </a:solidFill>
              </a:rPr>
              <a:t>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 </a:t>
            </a:r>
            <a:r>
              <a:rPr lang="pt-BR" sz="4000" dirty="0" smtClean="0">
                <a:solidFill>
                  <a:schemeClr val="bg1"/>
                </a:solidFill>
              </a:rPr>
              <a:t>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229531"/>
            <a:ext cx="5549207" cy="1269841"/>
          </a:xfrm>
          <a:prstGeom prst="rect">
            <a:avLst/>
          </a:prstGeom>
        </p:spPr>
      </p:pic>
      <p:sp>
        <p:nvSpPr>
          <p:cNvPr id="38" name="CaixaDeTexto 37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</a:t>
            </a:r>
            <a:r>
              <a:rPr lang="pt-BR" sz="4800" b="1" dirty="0" smtClean="0">
                <a:solidFill>
                  <a:srgbClr val="FF0000"/>
                </a:solidFill>
              </a:rPr>
              <a:t>maior, </a:t>
            </a:r>
            <a:r>
              <a:rPr lang="pt-BR" sz="4800" b="1" dirty="0" smtClean="0">
                <a:solidFill>
                  <a:srgbClr val="FF0000"/>
                </a:solidFill>
              </a:rPr>
              <a:t>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33399283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Imagem 39"/>
          <p:cNvPicPr/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1" name="Imagem 40"/>
          <p:cNvPicPr/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24987975" y="1380815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FF6600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rgbClr val="FF6600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214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29</cp:revision>
  <dcterms:created xsi:type="dcterms:W3CDTF">2013-07-22T15:36:31Z</dcterms:created>
  <dcterms:modified xsi:type="dcterms:W3CDTF">2019-08-29T19:35:30Z</dcterms:modified>
</cp:coreProperties>
</file>