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756" y="-90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" y="39089788"/>
            <a:ext cx="32404031" cy="411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0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61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4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3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1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8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5" y="-71708"/>
            <a:ext cx="32404050" cy="652689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584401" y="7417124"/>
            <a:ext cx="29355582" cy="3182753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30" y="33023016"/>
            <a:ext cx="4114742" cy="18722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35" y="33349336"/>
            <a:ext cx="4176464" cy="1900291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031" y="33275054"/>
            <a:ext cx="4038394" cy="1837469"/>
          </a:xfrm>
          <a:prstGeom prst="rect">
            <a:avLst/>
          </a:prstGeom>
        </p:spPr>
      </p:pic>
      <p:sp>
        <p:nvSpPr>
          <p:cNvPr id="20" name="CaixaDeTexto 19"/>
          <p:cNvSpPr txBox="1"/>
          <p:nvPr/>
        </p:nvSpPr>
        <p:spPr>
          <a:xfrm>
            <a:off x="18313939" y="23211266"/>
            <a:ext cx="126260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0" dirty="0" smtClean="0"/>
              <a:t>Selecione o logo do programa a qual você participa e mova até o final do rodapé até cobrir quadro pontilhado, os outros logos remova do banner </a:t>
            </a:r>
            <a:r>
              <a:rPr lang="pt-BR" sz="6000" dirty="0"/>
              <a:t>. Se não tem bolsa excluir o texto </a:t>
            </a:r>
            <a:r>
              <a:rPr lang="pt-BR" sz="6000" dirty="0" smtClean="0"/>
              <a:t>“Programa”.</a:t>
            </a:r>
            <a:endParaRPr lang="pt-BR" sz="60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1977283" y="29237364"/>
            <a:ext cx="14692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 smtClean="0"/>
              <a:t>Se o estudante tem bolsa, insira o logo do </a:t>
            </a:r>
            <a:r>
              <a:rPr lang="pt-BR" sz="6000" dirty="0"/>
              <a:t>financiador</a:t>
            </a:r>
            <a:r>
              <a:rPr lang="pt-BR" sz="6000" dirty="0" smtClean="0"/>
              <a:t> na área abaixo, excluindo os logos não utilizados. Se não tem bolsa excluir o texto “Financiador”.</a:t>
            </a:r>
            <a:endParaRPr lang="pt-BR" sz="6000" dirty="0"/>
          </a:p>
        </p:txBody>
      </p:sp>
      <p:sp>
        <p:nvSpPr>
          <p:cNvPr id="22" name="Seta para a direita 21"/>
          <p:cNvSpPr/>
          <p:nvPr/>
        </p:nvSpPr>
        <p:spPr>
          <a:xfrm rot="1996940">
            <a:off x="12477011" y="36491293"/>
            <a:ext cx="7265345" cy="2366771"/>
          </a:xfrm>
          <a:prstGeom prst="rightArrow">
            <a:avLst>
              <a:gd name="adj1" fmla="val 29475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Seta para a direita 22"/>
          <p:cNvSpPr/>
          <p:nvPr/>
        </p:nvSpPr>
        <p:spPr>
          <a:xfrm rot="6760423">
            <a:off x="28736837" y="37534293"/>
            <a:ext cx="3141879" cy="2366771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795964" y="7601903"/>
            <a:ext cx="2081031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/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Metodologia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Discussão e 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Referências utilizadas no Banner</a:t>
            </a:r>
          </a:p>
          <a:p>
            <a:pPr marL="1143000" indent="-1143000">
              <a:buFont typeface="Arial" pitchFamily="34" charset="0"/>
              <a:buChar char="•"/>
            </a:pPr>
            <a:endParaRPr lang="pt-BR" sz="5400" b="1" dirty="0"/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solidFill>
                  <a:srgbClr val="FF0000"/>
                </a:solidFill>
              </a:rPr>
              <a:t>Imprimir no tamanho 90x120cm colorido</a:t>
            </a:r>
            <a:endParaRPr lang="pt-BR" sz="5400" b="1" dirty="0">
              <a:solidFill>
                <a:srgbClr val="FF0000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20424369" y="7921180"/>
            <a:ext cx="108055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/>
              <a:t>Após usar essa margem de guia, excluir o quadro que esta no fundo.</a:t>
            </a:r>
          </a:p>
          <a:p>
            <a:r>
              <a:rPr lang="pt-BR" sz="5400" dirty="0" smtClean="0"/>
              <a:t>O texto poder ficar </a:t>
            </a:r>
            <a:r>
              <a:rPr lang="pt-BR" sz="5400" dirty="0" smtClean="0"/>
              <a:t>alinhado </a:t>
            </a:r>
            <a:r>
              <a:rPr lang="pt-BR" sz="5400" dirty="0" smtClean="0"/>
              <a:t>a estas margens.</a:t>
            </a:r>
            <a:endParaRPr lang="pt-BR" sz="5400" dirty="0"/>
          </a:p>
        </p:txBody>
      </p:sp>
      <p:sp>
        <p:nvSpPr>
          <p:cNvPr id="27" name="Seta para a direita 26"/>
          <p:cNvSpPr/>
          <p:nvPr/>
        </p:nvSpPr>
        <p:spPr>
          <a:xfrm rot="1996940">
            <a:off x="28325107" y="11630224"/>
            <a:ext cx="3596957" cy="8384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1999440" y="15681038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/>
              <a:t>Títulos do conteúdo devem ser em fonte ARIAL tamanho </a:t>
            </a:r>
            <a:r>
              <a:rPr lang="pt-BR" sz="4800" dirty="0" err="1" smtClean="0"/>
              <a:t>max</a:t>
            </a:r>
            <a:r>
              <a:rPr lang="pt-BR" sz="4800" dirty="0" smtClean="0"/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/>
              <a:t>Textos de conteúdo devem ter a fonte </a:t>
            </a:r>
            <a:r>
              <a:rPr lang="pt-BR" sz="4800" dirty="0"/>
              <a:t>ARIAL tamanho </a:t>
            </a:r>
            <a:r>
              <a:rPr lang="pt-BR" sz="4800" dirty="0" smtClean="0"/>
              <a:t>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 smtClean="0">
                <a:solidFill>
                  <a:srgbClr val="FF0000"/>
                </a:solidFill>
              </a:rPr>
              <a:t>Se o conteúdo for maior esses padrões podem ser alterados, “desde que possam ser lidos até 1 METRO de distância”.</a:t>
            </a:r>
          </a:p>
          <a:p>
            <a:pPr algn="ctr"/>
            <a:endParaRPr lang="pt-BR" sz="4800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6382630" y="6526893"/>
            <a:ext cx="256226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/>
              <a:t>Não altere o tamanho das fontes acima</a:t>
            </a:r>
            <a:endParaRPr lang="pt-BR" sz="5400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14689857" y="39801560"/>
            <a:ext cx="12626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Arial" pitchFamily="34" charset="0"/>
                <a:cs typeface="Arial" pitchFamily="34" charset="0"/>
              </a:rPr>
              <a:t>Financiador: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18868" y="36147157"/>
            <a:ext cx="4421133" cy="106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1584401" y="40108756"/>
            <a:ext cx="16489832" cy="140038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CIÊNCIAS BIOLÓGICAS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Imagem 3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7249" y="27988031"/>
            <a:ext cx="41529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1540" y="33596765"/>
            <a:ext cx="4137442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Imagem 42"/>
          <p:cNvPicPr/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0643" y="31800778"/>
            <a:ext cx="4149506" cy="1917065"/>
          </a:xfrm>
          <a:prstGeom prst="rect">
            <a:avLst/>
          </a:prstGeom>
        </p:spPr>
      </p:pic>
      <p:pic>
        <p:nvPicPr>
          <p:cNvPr id="44" name="Imagem 43"/>
          <p:cNvPicPr/>
          <p:nvPr/>
        </p:nvPicPr>
        <p:blipFill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2708" y="29883506"/>
            <a:ext cx="4137441" cy="1917065"/>
          </a:xfrm>
          <a:prstGeom prst="rect">
            <a:avLst/>
          </a:prstGeom>
        </p:spPr>
      </p:pic>
      <p:sp>
        <p:nvSpPr>
          <p:cNvPr id="34" name="CaixaDeTexto 33"/>
          <p:cNvSpPr txBox="1"/>
          <p:nvPr/>
        </p:nvSpPr>
        <p:spPr>
          <a:xfrm>
            <a:off x="144240" y="3888502"/>
            <a:ext cx="248437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</a:rPr>
              <a:t>Autores</a:t>
            </a:r>
            <a:r>
              <a:rPr lang="pt-BR" sz="4000" dirty="0" smtClean="0">
                <a:solidFill>
                  <a:schemeClr val="bg1"/>
                </a:solidFill>
              </a:rPr>
              <a:t>: </a:t>
            </a:r>
          </a:p>
          <a:p>
            <a:r>
              <a:rPr lang="pt-BR" sz="4000" dirty="0" smtClean="0">
                <a:solidFill>
                  <a:schemeClr val="bg1"/>
                </a:solidFill>
              </a:rPr>
              <a:t>(nome)</a:t>
            </a:r>
          </a:p>
          <a:p>
            <a:endParaRPr lang="pt-BR" sz="3600" dirty="0" smtClean="0">
              <a:solidFill>
                <a:schemeClr val="bg1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144240" y="72308"/>
            <a:ext cx="247707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TÍTULO DO TRABALHO</a:t>
            </a:r>
          </a:p>
          <a:p>
            <a:endParaRPr lang="pt-BR" sz="8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pt-BR" sz="8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127515" y="5646531"/>
            <a:ext cx="261556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</a:rPr>
              <a:t>Curso</a:t>
            </a:r>
            <a:r>
              <a:rPr lang="pt-BR" sz="4000" dirty="0" smtClean="0">
                <a:solidFill>
                  <a:schemeClr val="bg1"/>
                </a:solidFill>
              </a:rPr>
              <a:t>: (nome do curso ou do programa)  	</a:t>
            </a:r>
            <a:r>
              <a:rPr lang="pt-BR" sz="4000" b="1" dirty="0" smtClean="0">
                <a:solidFill>
                  <a:schemeClr val="bg1"/>
                </a:solidFill>
              </a:rPr>
              <a:t>IES</a:t>
            </a:r>
            <a:r>
              <a:rPr lang="pt-BR" sz="4000" dirty="0" smtClean="0">
                <a:solidFill>
                  <a:schemeClr val="bg1"/>
                </a:solidFill>
              </a:rPr>
              <a:t>:  (sigla e nome da instituição)</a:t>
            </a:r>
            <a:endParaRPr lang="pt-BR" sz="4000" dirty="0">
              <a:solidFill>
                <a:schemeClr val="bg1"/>
              </a:solidFill>
            </a:endParaRPr>
          </a:p>
        </p:txBody>
      </p:sp>
      <p:pic>
        <p:nvPicPr>
          <p:cNvPr id="46" name="Imagem 4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8653" y="5229531"/>
            <a:ext cx="5549207" cy="1269841"/>
          </a:xfrm>
          <a:prstGeom prst="rect">
            <a:avLst/>
          </a:prstGeom>
        </p:spPr>
      </p:pic>
      <p:sp>
        <p:nvSpPr>
          <p:cNvPr id="47" name="CaixaDeTexto 46"/>
          <p:cNvSpPr txBox="1"/>
          <p:nvPr/>
        </p:nvSpPr>
        <p:spPr>
          <a:xfrm>
            <a:off x="24987975" y="1380815"/>
            <a:ext cx="750749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 smtClean="0">
                <a:solidFill>
                  <a:srgbClr val="FF6600"/>
                </a:solidFill>
                <a:latin typeface="Cooper Black" panose="0208090404030B020404" pitchFamily="18" charset="0"/>
              </a:rPr>
              <a:t>XI  EPCC</a:t>
            </a:r>
          </a:p>
          <a:p>
            <a:pPr algn="ctr"/>
            <a:r>
              <a:rPr lang="pt-BR" sz="2800" b="1" dirty="0" smtClean="0">
                <a:solidFill>
                  <a:srgbClr val="FF6600"/>
                </a:solidFill>
                <a:latin typeface="+mj-lt"/>
              </a:rPr>
              <a:t>Encontro Internacional de Produção Científica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29 e 30 de outubro de 2019</a:t>
            </a:r>
            <a:endParaRPr lang="pt-BR" sz="28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8" name="Seta para a direita 30"/>
          <p:cNvSpPr/>
          <p:nvPr/>
        </p:nvSpPr>
        <p:spPr>
          <a:xfrm rot="12297671">
            <a:off x="11023346" y="6105281"/>
            <a:ext cx="2800213" cy="652751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286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213</Words>
  <Application>Microsoft Office PowerPoint</Application>
  <PresentationFormat>Personalizar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Cooper Black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Rene Faustino Gabriel Junior</dc:creator>
  <cp:lastModifiedBy>Patrícia Panta Ferreira Trento</cp:lastModifiedBy>
  <cp:revision>18</cp:revision>
  <dcterms:created xsi:type="dcterms:W3CDTF">2013-07-22T15:36:31Z</dcterms:created>
  <dcterms:modified xsi:type="dcterms:W3CDTF">2019-08-29T19:36:12Z</dcterms:modified>
</cp:coreProperties>
</file>