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756" y="12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40257124"/>
              <a:ext cx="89289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0" b="1" dirty="0" smtClean="0">
                  <a:solidFill>
                    <a:schemeClr val="accent6">
                      <a:lumMod val="75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ENGENHARIAS</a:t>
              </a:r>
              <a:endParaRPr lang="pt-BR" sz="8000" b="1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  <a:endParaRPr lang="pt-B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t>29/08/2019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32404050" cy="6526894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810000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/>
              <a:t>Se o estudante tem bolsa, insira o logo do </a:t>
            </a:r>
            <a:r>
              <a:rPr lang="pt-BR" sz="6000" dirty="0"/>
              <a:t>financiador</a:t>
            </a:r>
            <a:r>
              <a:rPr lang="pt-BR" sz="6000" dirty="0" smtClean="0"/>
              <a:t> na área abaixo, excluindo os logos não utilizados, se não tem bolsa excluir o texto “Financiador”.</a:t>
            </a:r>
            <a:endParaRPr lang="pt-BR" sz="6000" dirty="0"/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2477011" y="36491293"/>
            <a:ext cx="7265345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Seta para a direita 22"/>
          <p:cNvSpPr/>
          <p:nvPr/>
        </p:nvSpPr>
        <p:spPr>
          <a:xfrm rot="6760423">
            <a:off x="28736837" y="37534293"/>
            <a:ext cx="3141879" cy="236677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/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/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/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/>
              <a:t>Após usar essa margem de guia, excluir o quadro que esta no fundo.</a:t>
            </a:r>
          </a:p>
          <a:p>
            <a:r>
              <a:rPr lang="pt-BR" sz="5400" dirty="0" smtClean="0"/>
              <a:t>O texto poder ficar </a:t>
            </a:r>
            <a:r>
              <a:rPr lang="pt-BR" sz="5400" dirty="0" smtClean="0"/>
              <a:t>alinhado </a:t>
            </a:r>
            <a:r>
              <a:rPr lang="pt-BR" sz="5400" dirty="0" smtClean="0"/>
              <a:t>a estas margens.</a:t>
            </a:r>
            <a:endParaRPr lang="pt-BR" sz="5400" dirty="0"/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904881" y="6526894"/>
            <a:ext cx="22924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/>
              <a:t>Não </a:t>
            </a:r>
            <a:r>
              <a:rPr lang="pt-BR" sz="5400" dirty="0" smtClean="0"/>
              <a:t>altere o tamanho das fontes  </a:t>
            </a:r>
            <a:r>
              <a:rPr lang="pt-BR" sz="5400" dirty="0" smtClean="0"/>
              <a:t>acima. </a:t>
            </a:r>
            <a:endParaRPr lang="pt-BR" sz="5400" dirty="0"/>
          </a:p>
        </p:txBody>
      </p:sp>
      <p:sp>
        <p:nvSpPr>
          <p:cNvPr id="31" name="Seta para a direita 30"/>
          <p:cNvSpPr/>
          <p:nvPr/>
        </p:nvSpPr>
        <p:spPr>
          <a:xfrm rot="12297671">
            <a:off x="10649927" y="5740991"/>
            <a:ext cx="2800213" cy="65275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14689857" y="39801560"/>
            <a:ext cx="1262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427831" y="40324780"/>
            <a:ext cx="1700644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7200" b="1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ENGENHARIAS E TECNOLOGIAS</a:t>
            </a:r>
            <a:endParaRPr lang="pt-BR" sz="72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Títulos do conteúdo devem ser em fonte ARIAL tamanho </a:t>
            </a:r>
            <a:r>
              <a:rPr lang="pt-BR" sz="4800" dirty="0" err="1" smtClean="0"/>
              <a:t>max</a:t>
            </a:r>
            <a:r>
              <a:rPr lang="pt-BR" sz="4800" dirty="0" smtClean="0"/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/>
              <a:t>Textos de conteúdo devem ter a fonte </a:t>
            </a:r>
            <a:r>
              <a:rPr lang="pt-BR" sz="4800" dirty="0"/>
              <a:t>ARIAL tamanho </a:t>
            </a:r>
            <a:r>
              <a:rPr lang="pt-BR" sz="4800" dirty="0" smtClean="0"/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/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9903" y="27696989"/>
            <a:ext cx="41529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9776" y="33426801"/>
            <a:ext cx="4137442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Imagem 42"/>
          <p:cNvPicPr/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3297" y="31509736"/>
            <a:ext cx="4149506" cy="1917065"/>
          </a:xfrm>
          <a:prstGeom prst="rect">
            <a:avLst/>
          </a:prstGeom>
        </p:spPr>
      </p:pic>
      <p:pic>
        <p:nvPicPr>
          <p:cNvPr id="44" name="Imagem 43"/>
          <p:cNvPicPr/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5362" y="29592464"/>
            <a:ext cx="4137441" cy="1917065"/>
          </a:xfrm>
          <a:prstGeom prst="rect">
            <a:avLst/>
          </a:prstGeom>
        </p:spPr>
      </p:pic>
      <p:sp>
        <p:nvSpPr>
          <p:cNvPr id="34" name="CaixaDeTexto 33"/>
          <p:cNvSpPr txBox="1"/>
          <p:nvPr/>
        </p:nvSpPr>
        <p:spPr>
          <a:xfrm>
            <a:off x="18313939" y="23067250"/>
            <a:ext cx="126260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6000" dirty="0" smtClean="0"/>
              <a:t>Selecione o logo do programa a qual você participa e mova até o final do rodapé até cobrir quadro pontilhado, </a:t>
            </a:r>
            <a:r>
              <a:rPr lang="pt-BR" sz="6000" dirty="0" smtClean="0"/>
              <a:t>os outros </a:t>
            </a:r>
            <a:r>
              <a:rPr lang="pt-BR" sz="6000" dirty="0" smtClean="0"/>
              <a:t>logos remova do banner </a:t>
            </a:r>
            <a:r>
              <a:rPr lang="pt-BR" sz="6000" dirty="0"/>
              <a:t>. Se não tem bolsa excluir o texto </a:t>
            </a:r>
            <a:r>
              <a:rPr lang="pt-BR" sz="6000" dirty="0" smtClean="0"/>
              <a:t>“Programa”.</a:t>
            </a:r>
            <a:endParaRPr lang="pt-BR" sz="6000" dirty="0"/>
          </a:p>
        </p:txBody>
      </p:sp>
      <p:sp>
        <p:nvSpPr>
          <p:cNvPr id="36" name="CaixaDeTexto 35"/>
          <p:cNvSpPr txBox="1"/>
          <p:nvPr/>
        </p:nvSpPr>
        <p:spPr>
          <a:xfrm>
            <a:off x="144240" y="3744486"/>
            <a:ext cx="248437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Autores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</a:p>
          <a:p>
            <a:r>
              <a:rPr lang="pt-BR" sz="4000" dirty="0" smtClean="0">
                <a:solidFill>
                  <a:schemeClr val="bg1"/>
                </a:solidFill>
              </a:rPr>
              <a:t>(</a:t>
            </a:r>
            <a:r>
              <a:rPr lang="pt-BR" sz="4000" dirty="0" smtClean="0">
                <a:solidFill>
                  <a:schemeClr val="bg1"/>
                </a:solidFill>
              </a:rPr>
              <a:t>nome</a:t>
            </a:r>
            <a:r>
              <a:rPr lang="pt-BR" sz="4000" dirty="0" smtClean="0">
                <a:solidFill>
                  <a:schemeClr val="bg1"/>
                </a:solidFill>
              </a:rPr>
              <a:t>)</a:t>
            </a:r>
          </a:p>
          <a:p>
            <a:endParaRPr lang="pt-BR" sz="3600" dirty="0" smtClean="0">
              <a:solidFill>
                <a:schemeClr val="bg1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44240" y="-71708"/>
            <a:ext cx="247707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 DO </a:t>
            </a:r>
            <a:r>
              <a:rPr lang="pt-BR" sz="8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TRABALHO</a:t>
            </a: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sz="8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127515" y="5502515"/>
            <a:ext cx="261556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chemeClr val="bg1"/>
                </a:solidFill>
              </a:rPr>
              <a:t>Curso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  <a:r>
              <a:rPr lang="pt-BR" sz="4000" dirty="0" smtClean="0">
                <a:solidFill>
                  <a:schemeClr val="bg1"/>
                </a:solidFill>
              </a:rPr>
              <a:t>(nome do curso ou do programa</a:t>
            </a:r>
            <a:r>
              <a:rPr lang="pt-BR" sz="4000" dirty="0" smtClean="0">
                <a:solidFill>
                  <a:schemeClr val="bg1"/>
                </a:solidFill>
              </a:rPr>
              <a:t>)  	</a:t>
            </a:r>
            <a:r>
              <a:rPr lang="pt-BR" sz="4000" b="1" dirty="0" smtClean="0">
                <a:solidFill>
                  <a:schemeClr val="bg1"/>
                </a:solidFill>
              </a:rPr>
              <a:t>IES</a:t>
            </a:r>
            <a:r>
              <a:rPr lang="pt-BR" sz="4000" dirty="0" smtClean="0">
                <a:solidFill>
                  <a:schemeClr val="bg1"/>
                </a:solidFill>
              </a:rPr>
              <a:t>: </a:t>
            </a:r>
            <a:r>
              <a:rPr lang="pt-BR" sz="4000" dirty="0" smtClean="0">
                <a:solidFill>
                  <a:schemeClr val="bg1"/>
                </a:solidFill>
              </a:rPr>
              <a:t> </a:t>
            </a:r>
            <a:r>
              <a:rPr lang="pt-BR" sz="4000" dirty="0" smtClean="0">
                <a:solidFill>
                  <a:schemeClr val="bg1"/>
                </a:solidFill>
              </a:rPr>
              <a:t>(sigla e nome da instituição)</a:t>
            </a:r>
            <a:endParaRPr lang="pt-BR" sz="4000" dirty="0">
              <a:solidFill>
                <a:schemeClr val="bg1"/>
              </a:solidFill>
            </a:endParaRPr>
          </a:p>
        </p:txBody>
      </p:sp>
      <p:pic>
        <p:nvPicPr>
          <p:cNvPr id="48" name="Imagem 4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653" y="5085515"/>
            <a:ext cx="5549207" cy="1269841"/>
          </a:xfrm>
          <a:prstGeom prst="rect">
            <a:avLst/>
          </a:prstGeom>
        </p:spPr>
      </p:pic>
      <p:sp>
        <p:nvSpPr>
          <p:cNvPr id="49" name="CaixaDeTexto 48"/>
          <p:cNvSpPr txBox="1"/>
          <p:nvPr/>
        </p:nvSpPr>
        <p:spPr>
          <a:xfrm>
            <a:off x="24987975" y="1236799"/>
            <a:ext cx="750749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solidFill>
                  <a:schemeClr val="bg1"/>
                </a:solidFill>
                <a:latin typeface="Cooper Black" panose="0208090404030B020404" pitchFamily="18" charset="0"/>
              </a:rPr>
              <a:t>XI  EPCC</a:t>
            </a:r>
          </a:p>
          <a:p>
            <a:pPr algn="ctr"/>
            <a:r>
              <a:rPr lang="pt-BR" sz="2800" b="1" dirty="0" smtClean="0">
                <a:solidFill>
                  <a:schemeClr val="bg1"/>
                </a:solidFill>
                <a:latin typeface="+mj-lt"/>
              </a:rPr>
              <a:t>Encontro Internacional de Produção Científica</a:t>
            </a:r>
          </a:p>
          <a:p>
            <a:pPr algn="ctr"/>
            <a:r>
              <a:rPr lang="pt-BR" sz="2800" b="1" dirty="0" smtClean="0">
                <a:solidFill>
                  <a:schemeClr val="bg1"/>
                </a:solidFill>
                <a:latin typeface="+mj-lt"/>
              </a:rPr>
              <a:t>29 e 30 de outubro de 2019</a:t>
            </a:r>
            <a:endParaRPr lang="pt-BR" sz="28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214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Aharoni</vt:lpstr>
      <vt:lpstr>Arial</vt:lpstr>
      <vt:lpstr>Arial Black</vt:lpstr>
      <vt:lpstr>Calibri</vt:lpstr>
      <vt:lpstr>Cooper Black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Patrícia Panta Ferreira Trento</cp:lastModifiedBy>
  <cp:revision>17</cp:revision>
  <dcterms:created xsi:type="dcterms:W3CDTF">2013-07-22T15:36:31Z</dcterms:created>
  <dcterms:modified xsi:type="dcterms:W3CDTF">2019-08-29T19:35:58Z</dcterms:modified>
</cp:coreProperties>
</file>