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1818" y="6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6152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utilizados. Se não tem bolsa, excluir o texto “Financiador”.</a:t>
            </a:r>
            <a:endParaRPr lang="pt-BR" sz="6000" dirty="0"/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</a:t>
            </a:r>
            <a:r>
              <a:rPr lang="pt-BR" sz="5400" smtClean="0"/>
              <a:t>ficar </a:t>
            </a:r>
            <a:r>
              <a:rPr lang="pt-BR" sz="540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CaixaDeTexto 34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41" name="Imagem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5362" y="33434175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Imagem 43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45" name="Imagem 44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44240" y="3888502"/>
            <a:ext cx="26266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(nome)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8313939" y="22772872"/>
            <a:ext cx="12626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participa, e mova até o final do rodapé até cobrir quadro pontilhado, os outros logos remova do </a:t>
            </a:r>
            <a:r>
              <a:rPr lang="pt-BR" sz="6000" dirty="0"/>
              <a:t>banner.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  <a:p>
            <a:pPr algn="r"/>
            <a:r>
              <a:rPr lang="pt-BR" sz="6000" dirty="0" smtClean="0"/>
              <a:t> </a:t>
            </a:r>
            <a:endParaRPr lang="pt-BR" sz="6000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altere o tamanho das fontes  acima</a:t>
            </a:r>
            <a:endParaRPr lang="pt-BR" sz="5400" dirty="0"/>
          </a:p>
        </p:txBody>
      </p:sp>
      <p:sp>
        <p:nvSpPr>
          <p:cNvPr id="48" name="Seta para a direita 30"/>
          <p:cNvSpPr/>
          <p:nvPr/>
        </p:nvSpPr>
        <p:spPr>
          <a:xfrm rot="12297671">
            <a:off x="10217512" y="5775444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(nome do curso ou do programa)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 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50" name="Imagem 4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51" name="CaixaDeTexto 50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213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18</cp:revision>
  <dcterms:created xsi:type="dcterms:W3CDTF">2013-07-22T15:36:31Z</dcterms:created>
  <dcterms:modified xsi:type="dcterms:W3CDTF">2019-08-29T19:36:26Z</dcterms:modified>
</cp:coreProperties>
</file>