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3096" y="18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esta no fundo.</a:t>
            </a:r>
          </a:p>
          <a:p>
            <a:r>
              <a:rPr lang="pt-BR" sz="5400" dirty="0" smtClean="0"/>
              <a:t>O texto poder </a:t>
            </a:r>
            <a:r>
              <a:rPr lang="pt-BR" sz="5400" smtClean="0"/>
              <a:t>ficar </a:t>
            </a:r>
            <a:r>
              <a:rPr lang="pt-BR" sz="540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altere o tamanho das fontes  acima</a:t>
            </a:r>
            <a:endParaRPr lang="pt-BR" sz="5400" dirty="0"/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10448338" y="5991969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27696989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3888" y="33329300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Imagem 43"/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297" y="31509736"/>
            <a:ext cx="4149506" cy="1917065"/>
          </a:xfrm>
          <a:prstGeom prst="rect">
            <a:avLst/>
          </a:prstGeom>
        </p:spPr>
      </p:pic>
      <p:pic>
        <p:nvPicPr>
          <p:cNvPr id="45" name="Imagem 44"/>
          <p:cNvPicPr/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362" y="29592464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utilizados. Se não tem bolsa, excluir o texto “Financiador”.</a:t>
            </a:r>
            <a:endParaRPr lang="pt-BR" sz="60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44240" y="3888502"/>
            <a:ext cx="26266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(nome)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8313939" y="22772872"/>
            <a:ext cx="126260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participa, e mova até o final do rodapé até cobrir quadro pontilhado, os outros logos remova do </a:t>
            </a:r>
            <a:r>
              <a:rPr lang="pt-BR" sz="6000" dirty="0"/>
              <a:t>banner.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  <a:p>
            <a:pPr algn="r"/>
            <a:r>
              <a:rPr lang="pt-BR" sz="6000" dirty="0" smtClean="0"/>
              <a:t> </a:t>
            </a:r>
            <a:endParaRPr lang="pt-BR" sz="6000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144240" y="723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27515" y="5646531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(nome do curso ou do programa)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 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49" name="Imagem 4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229531"/>
            <a:ext cx="5549207" cy="1269841"/>
          </a:xfrm>
          <a:prstGeom prst="rect">
            <a:avLst/>
          </a:prstGeom>
        </p:spPr>
      </p:pic>
      <p:sp>
        <p:nvSpPr>
          <p:cNvPr id="50" name="CaixaDeTexto 49"/>
          <p:cNvSpPr txBox="1"/>
          <p:nvPr/>
        </p:nvSpPr>
        <p:spPr>
          <a:xfrm>
            <a:off x="24987975" y="1380815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rgbClr val="FF6600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rgbClr val="FF6600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213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19</cp:revision>
  <dcterms:created xsi:type="dcterms:W3CDTF">2013-07-22T15:36:31Z</dcterms:created>
  <dcterms:modified xsi:type="dcterms:W3CDTF">2019-08-29T19:36:40Z</dcterms:modified>
</cp:coreProperties>
</file>