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3096" y="18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12 Grupo"/>
            <p:cNvGrpSpPr/>
            <p:nvPr userDrawn="1"/>
          </p:nvGrpSpPr>
          <p:grpSpPr>
            <a:xfrm>
              <a:off x="0" y="39498784"/>
              <a:ext cx="32500025" cy="3689652"/>
              <a:chOff x="0" y="39498784"/>
              <a:chExt cx="32500025" cy="3689652"/>
            </a:xfrm>
          </p:grpSpPr>
          <p:cxnSp>
            <p:nvCxnSpPr>
              <p:cNvPr id="4" name="Conector reto 3"/>
              <p:cNvCxnSpPr/>
              <p:nvPr userDrawn="1"/>
            </p:nvCxnSpPr>
            <p:spPr>
              <a:xfrm>
                <a:off x="1648025" y="39498784"/>
                <a:ext cx="30852000" cy="0"/>
              </a:xfrm>
              <a:prstGeom prst="line">
                <a:avLst/>
              </a:prstGeom>
              <a:ln w="95250">
                <a:solidFill>
                  <a:srgbClr val="008000"/>
                </a:solidFill>
              </a:ln>
              <a:effectLst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9" name="Conector reto 8"/>
              <p:cNvCxnSpPr/>
              <p:nvPr userDrawn="1"/>
            </p:nvCxnSpPr>
            <p:spPr>
              <a:xfrm>
                <a:off x="9" y="42152596"/>
                <a:ext cx="26100000" cy="0"/>
              </a:xfrm>
              <a:prstGeom prst="line">
                <a:avLst/>
              </a:prstGeom>
              <a:ln w="98425">
                <a:solidFill>
                  <a:srgbClr val="008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5" name="CaixaDeTexto 4"/>
              <p:cNvSpPr txBox="1"/>
              <p:nvPr userDrawn="1"/>
            </p:nvSpPr>
            <p:spPr>
              <a:xfrm>
                <a:off x="1533725" y="40257124"/>
                <a:ext cx="1113990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8000" b="1" dirty="0" smtClean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CIÊNCIAS DA SAÚDE</a:t>
                </a:r>
                <a:endParaRPr lang="pt-BR" sz="8000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Retângulo 5"/>
              <p:cNvSpPr/>
              <p:nvPr userDrawn="1"/>
            </p:nvSpPr>
            <p:spPr>
              <a:xfrm>
                <a:off x="0" y="42360436"/>
                <a:ext cx="32404050" cy="82800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" name="CaixaDeTexto 10"/>
              <p:cNvSpPr txBox="1"/>
              <p:nvPr userDrawn="1"/>
            </p:nvSpPr>
            <p:spPr>
              <a:xfrm>
                <a:off x="26711001" y="39702232"/>
                <a:ext cx="37444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Programa:</a:t>
                </a:r>
                <a:endParaRPr lang="pt-BR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80617" y="-71708"/>
            <a:ext cx="32696274" cy="6526894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2" name="Seta para a direita 21"/>
          <p:cNvSpPr/>
          <p:nvPr/>
        </p:nvSpPr>
        <p:spPr>
          <a:xfrm rot="1996940">
            <a:off x="12477011" y="36491293"/>
            <a:ext cx="7265345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Seta para a direita 22"/>
          <p:cNvSpPr/>
          <p:nvPr/>
        </p:nvSpPr>
        <p:spPr>
          <a:xfrm rot="6760423">
            <a:off x="28736837" y="37534293"/>
            <a:ext cx="3141879" cy="236677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/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/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Após usar essa margem de guia, excluir o quadro que esta no fundo.</a:t>
            </a:r>
          </a:p>
          <a:p>
            <a:r>
              <a:rPr lang="pt-BR" sz="5400" dirty="0" smtClean="0"/>
              <a:t>O texto poder ficar </a:t>
            </a:r>
            <a:r>
              <a:rPr lang="pt-BR" sz="5400" dirty="0" smtClean="0"/>
              <a:t>alinhado </a:t>
            </a:r>
            <a:r>
              <a:rPr lang="pt-BR" sz="5400" dirty="0" smtClean="0"/>
              <a:t>a estas margens.</a:t>
            </a:r>
            <a:endParaRPr lang="pt-BR" sz="5400" dirty="0"/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5904881" y="6526894"/>
            <a:ext cx="22924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Não </a:t>
            </a:r>
            <a:r>
              <a:rPr lang="pt-BR" sz="5400" dirty="0" smtClean="0"/>
              <a:t>altere o tamanho das fontes  acima</a:t>
            </a:r>
            <a:endParaRPr lang="pt-BR" sz="5400" dirty="0"/>
          </a:p>
        </p:txBody>
      </p:sp>
      <p:sp>
        <p:nvSpPr>
          <p:cNvPr id="31" name="Seta para a direita 30"/>
          <p:cNvSpPr/>
          <p:nvPr/>
        </p:nvSpPr>
        <p:spPr>
          <a:xfrm rot="12297671">
            <a:off x="10504325" y="5817249"/>
            <a:ext cx="2800213" cy="65275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4689857" y="39801560"/>
            <a:ext cx="1262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Títulos do conteúdo devem ser em fonte ARIAL tamanho </a:t>
            </a:r>
            <a:r>
              <a:rPr lang="pt-BR" sz="4800" dirty="0" err="1" smtClean="0"/>
              <a:t>max</a:t>
            </a:r>
            <a:r>
              <a:rPr lang="pt-BR" sz="4800" dirty="0" smtClean="0"/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Textos de conteúdo devem ter a fonte </a:t>
            </a:r>
            <a:r>
              <a:rPr lang="pt-BR" sz="4800" dirty="0"/>
              <a:t>ARIAL tamanho </a:t>
            </a:r>
            <a:r>
              <a:rPr lang="pt-BR" sz="4800" dirty="0" smtClean="0"/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/>
          </a:p>
        </p:txBody>
      </p:sp>
      <p:pic>
        <p:nvPicPr>
          <p:cNvPr id="40" name="Imagem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pic>
        <p:nvPicPr>
          <p:cNvPr id="53" name="Imagem 5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903" y="27696989"/>
            <a:ext cx="41529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5362" y="33497406"/>
            <a:ext cx="4137442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Imagem 55"/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3297" y="31509736"/>
            <a:ext cx="4149506" cy="1917065"/>
          </a:xfrm>
          <a:prstGeom prst="rect">
            <a:avLst/>
          </a:prstGeom>
        </p:spPr>
      </p:pic>
      <p:pic>
        <p:nvPicPr>
          <p:cNvPr id="57" name="Imagem 56"/>
          <p:cNvPicPr/>
          <p:nvPr/>
        </p:nvPicPr>
        <p:blipFill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5362" y="29592464"/>
            <a:ext cx="4137441" cy="1917065"/>
          </a:xfrm>
          <a:prstGeom prst="rect">
            <a:avLst/>
          </a:prstGeom>
        </p:spPr>
      </p:pic>
      <p:sp>
        <p:nvSpPr>
          <p:cNvPr id="34" name="CaixaDeTexto 33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/>
              <a:t>Se o estudante tem bolsa, insira o logo do </a:t>
            </a:r>
            <a:r>
              <a:rPr lang="pt-BR" sz="6000" dirty="0"/>
              <a:t>financiador</a:t>
            </a:r>
            <a:r>
              <a:rPr lang="pt-BR" sz="6000" dirty="0" smtClean="0"/>
              <a:t> na área abaixo, excluindo os logos não </a:t>
            </a:r>
            <a:r>
              <a:rPr lang="pt-BR" sz="6000" dirty="0" smtClean="0"/>
              <a:t>utilizados. Se </a:t>
            </a:r>
            <a:r>
              <a:rPr lang="pt-BR" sz="6000" dirty="0" smtClean="0"/>
              <a:t>não tem </a:t>
            </a:r>
            <a:r>
              <a:rPr lang="pt-BR" sz="6000" dirty="0" smtClean="0"/>
              <a:t>bolsa, </a:t>
            </a:r>
            <a:r>
              <a:rPr lang="pt-BR" sz="6000" dirty="0" smtClean="0"/>
              <a:t>excluir o texto “Financiador”.</a:t>
            </a:r>
            <a:endParaRPr lang="pt-BR" sz="6000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144240" y="3888502"/>
            <a:ext cx="26266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Autores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</a:p>
          <a:p>
            <a:r>
              <a:rPr lang="pt-BR" sz="4000" dirty="0" smtClean="0">
                <a:solidFill>
                  <a:schemeClr val="bg1"/>
                </a:solidFill>
              </a:rPr>
              <a:t>(</a:t>
            </a:r>
            <a:r>
              <a:rPr lang="pt-BR" sz="4000" dirty="0" smtClean="0">
                <a:solidFill>
                  <a:schemeClr val="bg1"/>
                </a:solidFill>
              </a:rPr>
              <a:t>nome</a:t>
            </a:r>
            <a:r>
              <a:rPr lang="pt-BR" sz="4000" dirty="0" smtClean="0">
                <a:solidFill>
                  <a:schemeClr val="bg1"/>
                </a:solidFill>
              </a:rPr>
              <a:t>)</a:t>
            </a:r>
          </a:p>
          <a:p>
            <a:endParaRPr lang="pt-BR" sz="3600" dirty="0" smtClean="0">
              <a:solidFill>
                <a:schemeClr val="bg1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8313939" y="22772872"/>
            <a:ext cx="126260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dirty="0" smtClean="0"/>
              <a:t>Selecione o logo do programa a qual você </a:t>
            </a:r>
            <a:r>
              <a:rPr lang="pt-BR" sz="6000" dirty="0" smtClean="0"/>
              <a:t>participa, e </a:t>
            </a:r>
            <a:r>
              <a:rPr lang="pt-BR" sz="6000" dirty="0" smtClean="0"/>
              <a:t>mova até o final do rodapé até cobrir quadro pontilhado, os outros logos remova do </a:t>
            </a:r>
            <a:r>
              <a:rPr lang="pt-BR" sz="6000" dirty="0"/>
              <a:t>banner. Se não tem bolsa excluir o texto </a:t>
            </a:r>
            <a:r>
              <a:rPr lang="pt-BR" sz="6000" dirty="0" smtClean="0"/>
              <a:t>“Programa”.</a:t>
            </a:r>
            <a:endParaRPr lang="pt-BR" sz="6000" dirty="0"/>
          </a:p>
          <a:p>
            <a:pPr algn="r"/>
            <a:r>
              <a:rPr lang="pt-BR" sz="6000" dirty="0" smtClean="0"/>
              <a:t> </a:t>
            </a:r>
            <a:endParaRPr lang="pt-BR" sz="6000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144240" y="72308"/>
            <a:ext cx="247707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 DO </a:t>
            </a:r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TRABALHO</a:t>
            </a: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127515" y="5646531"/>
            <a:ext cx="26155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Curso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  <a:r>
              <a:rPr lang="pt-BR" sz="4000" dirty="0" smtClean="0">
                <a:solidFill>
                  <a:schemeClr val="bg1"/>
                </a:solidFill>
              </a:rPr>
              <a:t>(nome do curso ou do programa</a:t>
            </a:r>
            <a:r>
              <a:rPr lang="pt-BR" sz="4000" dirty="0" smtClean="0">
                <a:solidFill>
                  <a:schemeClr val="bg1"/>
                </a:solidFill>
              </a:rPr>
              <a:t>)  	</a:t>
            </a:r>
            <a:r>
              <a:rPr lang="pt-BR" sz="4000" b="1" dirty="0" smtClean="0">
                <a:solidFill>
                  <a:schemeClr val="bg1"/>
                </a:solidFill>
              </a:rPr>
              <a:t>IES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  <a:r>
              <a:rPr lang="pt-BR" sz="4000" dirty="0" smtClean="0">
                <a:solidFill>
                  <a:schemeClr val="bg1"/>
                </a:solidFill>
              </a:rPr>
              <a:t> </a:t>
            </a:r>
            <a:r>
              <a:rPr lang="pt-BR" sz="4000" dirty="0" smtClean="0">
                <a:solidFill>
                  <a:schemeClr val="bg1"/>
                </a:solidFill>
              </a:rPr>
              <a:t>(sigla e nome da instituição)</a:t>
            </a:r>
            <a:endParaRPr lang="pt-BR" sz="4000" dirty="0">
              <a:solidFill>
                <a:schemeClr val="bg1"/>
              </a:solidFill>
            </a:endParaRPr>
          </a:p>
        </p:txBody>
      </p:sp>
      <p:pic>
        <p:nvPicPr>
          <p:cNvPr id="44" name="Imagem 4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653" y="5229531"/>
            <a:ext cx="5549207" cy="1269841"/>
          </a:xfrm>
          <a:prstGeom prst="rect">
            <a:avLst/>
          </a:prstGeom>
        </p:spPr>
      </p:pic>
      <p:sp>
        <p:nvSpPr>
          <p:cNvPr id="45" name="CaixaDeTexto 44"/>
          <p:cNvSpPr txBox="1"/>
          <p:nvPr/>
        </p:nvSpPr>
        <p:spPr>
          <a:xfrm>
            <a:off x="24987975" y="1380815"/>
            <a:ext cx="750749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solidFill>
                  <a:srgbClr val="FF6600"/>
                </a:solidFill>
                <a:latin typeface="Cooper Black" panose="0208090404030B020404" pitchFamily="18" charset="0"/>
              </a:rPr>
              <a:t>XI  EPCC</a:t>
            </a:r>
          </a:p>
          <a:p>
            <a:pPr algn="ctr"/>
            <a:r>
              <a:rPr lang="pt-BR" sz="2800" b="1" dirty="0" smtClean="0">
                <a:solidFill>
                  <a:srgbClr val="FF6600"/>
                </a:solidFill>
                <a:latin typeface="+mj-lt"/>
              </a:rPr>
              <a:t>Encontro Internacional de Produção Científica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29 e 30 de outubro de 2019</a:t>
            </a:r>
            <a:endParaRPr lang="pt-BR" sz="28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213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Cooper Black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Patrícia Panta Ferreira Trento</cp:lastModifiedBy>
  <cp:revision>18</cp:revision>
  <dcterms:created xsi:type="dcterms:W3CDTF">2013-07-22T15:36:31Z</dcterms:created>
  <dcterms:modified xsi:type="dcterms:W3CDTF">2019-08-29T19:34:12Z</dcterms:modified>
</cp:coreProperties>
</file>