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35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66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3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2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7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73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57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5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1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C2F2-695E-4A8A-A6B9-2B07FFBEA634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1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81-bannerhome_vestibular_agendado_1920x480px_marin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5"/>
          <a:stretch/>
        </p:blipFill>
        <p:spPr bwMode="auto">
          <a:xfrm>
            <a:off x="0" y="4653136"/>
            <a:ext cx="685037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phere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pic>
        <p:nvPicPr>
          <p:cNvPr id="8" name="Picture 7" descr="Unicesumar - Nova 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9036"/>
            <a:ext cx="1695877" cy="28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phere1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r="94039"/>
          <a:stretch/>
        </p:blipFill>
        <p:spPr>
          <a:xfrm rot="5400000">
            <a:off x="3353012" y="1155774"/>
            <a:ext cx="13672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008" y="23977"/>
            <a:ext cx="6820366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NOME DO APRESENTADOR DO TRABALHO AQUI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(LETRAS MAIÚSCULAS, 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24, 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CENTRALIZADO,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NEGRITO, COR PRETA)</a:t>
            </a:r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Digite a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filiação acadêmico-científica aqui</a:t>
            </a:r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(TAMANHO 20, CENTRALIZADO, COR AZUL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“DIGITE AQUI O TÍTULO </a:t>
            </a:r>
            <a:r>
              <a:rPr lang="pt-BR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TRABALHO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(LETRAS MAIÚSCULAS, 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CENTRALIZADO, NEGRITO, ENTRE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ASPAS, COR PRETA)</a:t>
            </a:r>
          </a:p>
          <a:p>
            <a:pPr algn="ctr"/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ABAIXO</a:t>
            </a:r>
            <a:r>
              <a:rPr lang="pt-BR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Exemplo de como deve ficar. APAGUE ESSA INFORMAÇÃO</a:t>
            </a:r>
            <a:r>
              <a:rPr lang="pt-BR" sz="9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endParaRPr lang="pt-BR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JOSÉ DA SILVA</a:t>
            </a:r>
          </a:p>
          <a:p>
            <a:pPr algn="ctr"/>
            <a:r>
              <a:rPr lang="pt-BR" sz="900" b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Acadêmico do Curso de Medicina. UNICESUMAR. </a:t>
            </a:r>
            <a:r>
              <a:rPr lang="pt-BR" sz="900" b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Bolsista </a:t>
            </a:r>
            <a:r>
              <a:rPr lang="pt-BR" sz="900" b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PIBIC</a:t>
            </a:r>
            <a:r>
              <a:rPr lang="pt-BR" sz="900" b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/....</a:t>
            </a:r>
            <a:endParaRPr lang="pt-BR" sz="900" b="1" dirty="0" smtClean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“ANÁLISE QUALITATIVA.......”</a:t>
            </a:r>
            <a:endParaRPr lang="en-US" sz="9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17091" y="1459230"/>
            <a:ext cx="21027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 EPCC</a:t>
            </a:r>
          </a:p>
          <a:p>
            <a:pPr algn="ctr"/>
            <a:r>
              <a:rPr lang="pt-BR" sz="2400" i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Encontro Internacional de Produção Científica</a:t>
            </a:r>
            <a:endParaRPr lang="pt-BR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i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i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29 e 30 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outubro de </a:t>
            </a: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4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 Encontro Internacional de Produção Científica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79229" y="2276872"/>
            <a:ext cx="458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1 slide para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 O ASSUNTO</a:t>
            </a:r>
            <a:endParaRPr 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 Encontro Internacional de Produção Científica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79712" y="23020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1 slide para informar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PORQUE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fez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pesquisa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0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 Encontro Internacional de Produção Científica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39652" y="242088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Utilize até 2 slides para informar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COMO </a:t>
            </a:r>
            <a:r>
              <a:rPr lang="pt-BR" sz="2800" b="1" dirty="0" smtClean="0"/>
              <a:t>fez </a:t>
            </a:r>
            <a:r>
              <a:rPr lang="pt-BR" sz="2800" b="1" dirty="0" smtClean="0"/>
              <a:t>a pesquisa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6924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 Encontro Internacional de Produção Científica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39652" y="242088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até 3 slides para apresentar os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PRINCIPAIS RESULTADOS </a:t>
            </a:r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OBTIDOS</a:t>
            </a:r>
            <a:endParaRPr 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 Encontro Internacional de Produção Científica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39652" y="242088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até 2 slides para apresentar as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CONCLUSÕES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devem estar relacionadas com os objetivos propostos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7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 Encontro Internacional de Produção Científica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954" y="58456"/>
            <a:ext cx="86865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OBSERVAÇÕES</a:t>
            </a:r>
          </a:p>
          <a:p>
            <a:pPr marL="0" lvl="2"/>
            <a:endParaRPr lang="pt-BR" alt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2"/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iniciar sua apresentação, </a:t>
            </a:r>
            <a:r>
              <a:rPr lang="pt-BR" altLang="pt-B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informe:</a:t>
            </a:r>
          </a:p>
          <a:p>
            <a:pPr marL="0" lvl="2"/>
            <a:endParaRPr lang="pt-BR" altLang="pt-BR" sz="2000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2"/>
            <a:r>
              <a:rPr lang="pt-BR" alt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1º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O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seu 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nome</a:t>
            </a:r>
          </a:p>
          <a:p>
            <a:pPr marL="0" lvl="2"/>
            <a:r>
              <a:rPr lang="pt-BR" alt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2º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Qual sua instituição de vínculo</a:t>
            </a:r>
          </a:p>
          <a:p>
            <a:pPr marL="0" lvl="2"/>
            <a:r>
              <a:rPr lang="pt-BR" alt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3º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Vínculo do trabalho (iniciação científica, mestrado, 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outorado, etc.)</a:t>
            </a:r>
          </a:p>
          <a:p>
            <a:pPr marL="0" lvl="2" algn="ctr"/>
            <a:endParaRPr lang="pt-BR" alt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Seja claro e objetivo na elaboração/apresentações de seus slides;</a:t>
            </a:r>
          </a:p>
          <a:p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2)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organize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apresentar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até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(dez) minutos, no máximo;</a:t>
            </a:r>
          </a:p>
          <a:p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mais figuras do que texto, </a:t>
            </a:r>
            <a:r>
              <a:rPr lang="pt-B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possível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4) Mantenha-se tranquilo e sucesso na sua apresentação!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95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280</Words>
  <Application>Microsoft Office PowerPoint</Application>
  <PresentationFormat>Apresentação na tela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Panta Ferreira Trento</dc:creator>
  <cp:lastModifiedBy>Patrícia Panta Ferreira Trento</cp:lastModifiedBy>
  <cp:revision>12</cp:revision>
  <dcterms:created xsi:type="dcterms:W3CDTF">2018-02-01T19:53:44Z</dcterms:created>
  <dcterms:modified xsi:type="dcterms:W3CDTF">2019-08-29T17:39:38Z</dcterms:modified>
</cp:coreProperties>
</file>