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AA00AC-376D-4792-9E2C-C99A0E0918E1}" v="8" dt="2023-07-17T19:50:16.3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72907" autoAdjust="0"/>
  </p:normalViewPr>
  <p:slideViewPr>
    <p:cSldViewPr snapToGrid="0">
      <p:cViewPr varScale="1">
        <p:scale>
          <a:sx n="84" d="100"/>
          <a:sy n="84" d="100"/>
        </p:scale>
        <p:origin x="16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io Jose Silva" userId="f4befd04c9350fb9" providerId="LiveId" clId="{1EAA00AC-376D-4792-9E2C-C99A0E0918E1}"/>
    <pc:docChg chg="undo custSel addSld delSld modSld sldOrd">
      <pc:chgData name="Marcio Jose Silva" userId="f4befd04c9350fb9" providerId="LiveId" clId="{1EAA00AC-376D-4792-9E2C-C99A0E0918E1}" dt="2023-07-17T20:14:28.529" v="341" actId="255"/>
      <pc:docMkLst>
        <pc:docMk/>
      </pc:docMkLst>
      <pc:sldChg chg="add del">
        <pc:chgData name="Marcio Jose Silva" userId="f4befd04c9350fb9" providerId="LiveId" clId="{1EAA00AC-376D-4792-9E2C-C99A0E0918E1}" dt="2023-07-17T19:23:35.404" v="8" actId="2696"/>
        <pc:sldMkLst>
          <pc:docMk/>
          <pc:sldMk cId="3998926082" sldId="256"/>
        </pc:sldMkLst>
      </pc:sldChg>
      <pc:sldChg chg="add del">
        <pc:chgData name="Marcio Jose Silva" userId="f4befd04c9350fb9" providerId="LiveId" clId="{1EAA00AC-376D-4792-9E2C-C99A0E0918E1}" dt="2023-07-17T19:23:37.327" v="9" actId="2696"/>
        <pc:sldMkLst>
          <pc:docMk/>
          <pc:sldMk cId="1580648832" sldId="258"/>
        </pc:sldMkLst>
      </pc:sldChg>
      <pc:sldChg chg="addSp delSp modSp new mod setBg modClrScheme delDesignElem chgLayout">
        <pc:chgData name="Marcio Jose Silva" userId="f4befd04c9350fb9" providerId="LiveId" clId="{1EAA00AC-376D-4792-9E2C-C99A0E0918E1}" dt="2023-07-17T20:12:56.323" v="331" actId="255"/>
        <pc:sldMkLst>
          <pc:docMk/>
          <pc:sldMk cId="3138007061" sldId="258"/>
        </pc:sldMkLst>
        <pc:spChg chg="del">
          <ac:chgData name="Marcio Jose Silva" userId="f4befd04c9350fb9" providerId="LiveId" clId="{1EAA00AC-376D-4792-9E2C-C99A0E0918E1}" dt="2023-07-17T19:30:59.636" v="14" actId="700"/>
          <ac:spMkLst>
            <pc:docMk/>
            <pc:sldMk cId="3138007061" sldId="258"/>
            <ac:spMk id="2" creationId="{50B84446-DE51-491E-1DE9-5F5B8E375289}"/>
          </ac:spMkLst>
        </pc:spChg>
        <pc:spChg chg="del">
          <ac:chgData name="Marcio Jose Silva" userId="f4befd04c9350fb9" providerId="LiveId" clId="{1EAA00AC-376D-4792-9E2C-C99A0E0918E1}" dt="2023-07-17T19:30:59.636" v="14" actId="700"/>
          <ac:spMkLst>
            <pc:docMk/>
            <pc:sldMk cId="3138007061" sldId="258"/>
            <ac:spMk id="3" creationId="{5BFBE0D3-2E99-E6EA-B40B-8B2197B405FC}"/>
          </ac:spMkLst>
        </pc:spChg>
        <pc:spChg chg="add mod">
          <ac:chgData name="Marcio Jose Silva" userId="f4befd04c9350fb9" providerId="LiveId" clId="{1EAA00AC-376D-4792-9E2C-C99A0E0918E1}" dt="2023-07-17T19:35:25.871" v="79" actId="1076"/>
          <ac:spMkLst>
            <pc:docMk/>
            <pc:sldMk cId="3138007061" sldId="258"/>
            <ac:spMk id="8" creationId="{99759811-22CA-8F3B-120E-B58F6ACDE638}"/>
          </ac:spMkLst>
        </pc:spChg>
        <pc:spChg chg="add del mod ord">
          <ac:chgData name="Marcio Jose Silva" userId="f4befd04c9350fb9" providerId="LiveId" clId="{1EAA00AC-376D-4792-9E2C-C99A0E0918E1}" dt="2023-07-17T19:49:04.884" v="230" actId="478"/>
          <ac:spMkLst>
            <pc:docMk/>
            <pc:sldMk cId="3138007061" sldId="258"/>
            <ac:spMk id="9" creationId="{C6E3C264-6E81-1BA3-4B0A-211723FE3806}"/>
          </ac:spMkLst>
        </pc:spChg>
        <pc:spChg chg="add del">
          <ac:chgData name="Marcio Jose Silva" userId="f4befd04c9350fb9" providerId="LiveId" clId="{1EAA00AC-376D-4792-9E2C-C99A0E0918E1}" dt="2023-07-17T19:48:59.180" v="229" actId="700"/>
          <ac:spMkLst>
            <pc:docMk/>
            <pc:sldMk cId="3138007061" sldId="258"/>
            <ac:spMk id="10" creationId="{42A4FC2C-047E-45A5-965D-8E1E3BF09BC6}"/>
          </ac:spMkLst>
        </pc:spChg>
        <pc:spChg chg="add del mod ord">
          <ac:chgData name="Marcio Jose Silva" userId="f4befd04c9350fb9" providerId="LiveId" clId="{1EAA00AC-376D-4792-9E2C-C99A0E0918E1}" dt="2023-07-17T19:50:55.169" v="292" actId="478"/>
          <ac:spMkLst>
            <pc:docMk/>
            <pc:sldMk cId="3138007061" sldId="258"/>
            <ac:spMk id="11" creationId="{D6AC9F87-930A-DD9F-6841-3F84B471776C}"/>
          </ac:spMkLst>
        </pc:spChg>
        <pc:spChg chg="add del mod ord">
          <ac:chgData name="Marcio Jose Silva" userId="f4befd04c9350fb9" providerId="LiveId" clId="{1EAA00AC-376D-4792-9E2C-C99A0E0918E1}" dt="2023-07-17T19:51:08.250" v="294" actId="478"/>
          <ac:spMkLst>
            <pc:docMk/>
            <pc:sldMk cId="3138007061" sldId="258"/>
            <ac:spMk id="12" creationId="{0CB631C0-B681-A522-D26C-0635AA1DECC2}"/>
          </ac:spMkLst>
        </pc:spChg>
        <pc:spChg chg="add mod ord">
          <ac:chgData name="Marcio Jose Silva" userId="f4befd04c9350fb9" providerId="LiveId" clId="{1EAA00AC-376D-4792-9E2C-C99A0E0918E1}" dt="2023-07-17T20:12:56.323" v="331" actId="255"/>
          <ac:spMkLst>
            <pc:docMk/>
            <pc:sldMk cId="3138007061" sldId="258"/>
            <ac:spMk id="13" creationId="{473E5ECD-E043-B7E5-C90E-CFFA975065B0}"/>
          </ac:spMkLst>
        </pc:spChg>
        <pc:spChg chg="add del">
          <ac:chgData name="Marcio Jose Silva" userId="f4befd04c9350fb9" providerId="LiveId" clId="{1EAA00AC-376D-4792-9E2C-C99A0E0918E1}" dt="2023-07-17T19:33:53.045" v="26" actId="26606"/>
          <ac:spMkLst>
            <pc:docMk/>
            <pc:sldMk cId="3138007061" sldId="258"/>
            <ac:spMk id="15" creationId="{42A4FC2C-047E-45A5-965D-8E1E3BF09BC6}"/>
          </ac:spMkLst>
        </pc:spChg>
        <pc:picChg chg="add del mod">
          <ac:chgData name="Marcio Jose Silva" userId="f4befd04c9350fb9" providerId="LiveId" clId="{1EAA00AC-376D-4792-9E2C-C99A0E0918E1}" dt="2023-07-17T19:33:28.473" v="19" actId="478"/>
          <ac:picMkLst>
            <pc:docMk/>
            <pc:sldMk cId="3138007061" sldId="258"/>
            <ac:picMk id="5" creationId="{287A8F7F-DDCF-CD95-B3C5-382EDF1EF0EF}"/>
          </ac:picMkLst>
        </pc:picChg>
        <pc:picChg chg="add mod">
          <ac:chgData name="Marcio Jose Silva" userId="f4befd04c9350fb9" providerId="LiveId" clId="{1EAA00AC-376D-4792-9E2C-C99A0E0918E1}" dt="2023-07-17T19:34:48.256" v="60" actId="1076"/>
          <ac:picMkLst>
            <pc:docMk/>
            <pc:sldMk cId="3138007061" sldId="258"/>
            <ac:picMk id="7" creationId="{685DEE56-E070-20E8-BDAC-08E53042C85F}"/>
          </ac:picMkLst>
        </pc:picChg>
      </pc:sldChg>
      <pc:sldChg chg="addSp delSp modSp add mod modClrScheme delDesignElem chgLayout">
        <pc:chgData name="Marcio Jose Silva" userId="f4befd04c9350fb9" providerId="LiveId" clId="{1EAA00AC-376D-4792-9E2C-C99A0E0918E1}" dt="2023-07-17T20:13:06.048" v="333" actId="255"/>
        <pc:sldMkLst>
          <pc:docMk/>
          <pc:sldMk cId="1196575850" sldId="259"/>
        </pc:sldMkLst>
        <pc:spChg chg="add del mod ord">
          <ac:chgData name="Marcio Jose Silva" userId="f4befd04c9350fb9" providerId="LiveId" clId="{1EAA00AC-376D-4792-9E2C-C99A0E0918E1}" dt="2023-07-17T19:50:33.233" v="288" actId="478"/>
          <ac:spMkLst>
            <pc:docMk/>
            <pc:sldMk cId="1196575850" sldId="259"/>
            <ac:spMk id="2" creationId="{E6B11CB3-F1D1-7022-E982-40BCF4CF3831}"/>
          </ac:spMkLst>
        </pc:spChg>
        <pc:spChg chg="add mod ord">
          <ac:chgData name="Marcio Jose Silva" userId="f4befd04c9350fb9" providerId="LiveId" clId="{1EAA00AC-376D-4792-9E2C-C99A0E0918E1}" dt="2023-07-17T20:13:06.048" v="333" actId="255"/>
          <ac:spMkLst>
            <pc:docMk/>
            <pc:sldMk cId="1196575850" sldId="259"/>
            <ac:spMk id="3" creationId="{F03D4197-DB50-1226-3315-2D16E6BAA91B}"/>
          </ac:spMkLst>
        </pc:spChg>
        <pc:spChg chg="mod">
          <ac:chgData name="Marcio Jose Silva" userId="f4befd04c9350fb9" providerId="LiveId" clId="{1EAA00AC-376D-4792-9E2C-C99A0E0918E1}" dt="2023-07-17T19:36:17.443" v="95" actId="20577"/>
          <ac:spMkLst>
            <pc:docMk/>
            <pc:sldMk cId="1196575850" sldId="259"/>
            <ac:spMk id="8" creationId="{99759811-22CA-8F3B-120E-B58F6ACDE638}"/>
          </ac:spMkLst>
        </pc:spChg>
        <pc:spChg chg="del">
          <ac:chgData name="Marcio Jose Silva" userId="f4befd04c9350fb9" providerId="LiveId" clId="{1EAA00AC-376D-4792-9E2C-C99A0E0918E1}" dt="2023-07-17T19:50:23.539" v="285" actId="700"/>
          <ac:spMkLst>
            <pc:docMk/>
            <pc:sldMk cId="1196575850" sldId="259"/>
            <ac:spMk id="10" creationId="{42A4FC2C-047E-45A5-965D-8E1E3BF09BC6}"/>
          </ac:spMkLst>
        </pc:spChg>
        <pc:picChg chg="add del mod ord">
          <ac:chgData name="Marcio Jose Silva" userId="f4befd04c9350fb9" providerId="LiveId" clId="{1EAA00AC-376D-4792-9E2C-C99A0E0918E1}" dt="2023-07-17T19:50:38.981" v="290" actId="1076"/>
          <ac:picMkLst>
            <pc:docMk/>
            <pc:sldMk cId="1196575850" sldId="259"/>
            <ac:picMk id="7" creationId="{685DEE56-E070-20E8-BDAC-08E53042C85F}"/>
          </ac:picMkLst>
        </pc:picChg>
      </pc:sldChg>
      <pc:sldChg chg="new del">
        <pc:chgData name="Marcio Jose Silva" userId="f4befd04c9350fb9" providerId="LiveId" clId="{1EAA00AC-376D-4792-9E2C-C99A0E0918E1}" dt="2023-07-17T19:35:49.636" v="82" actId="680"/>
        <pc:sldMkLst>
          <pc:docMk/>
          <pc:sldMk cId="2448112474" sldId="260"/>
        </pc:sldMkLst>
      </pc:sldChg>
      <pc:sldChg chg="addSp delSp modSp add mod modClrScheme delDesignElem chgLayout">
        <pc:chgData name="Marcio Jose Silva" userId="f4befd04c9350fb9" providerId="LiveId" clId="{1EAA00AC-376D-4792-9E2C-C99A0E0918E1}" dt="2023-07-17T20:13:14.375" v="335" actId="255"/>
        <pc:sldMkLst>
          <pc:docMk/>
          <pc:sldMk cId="3192235361" sldId="260"/>
        </pc:sldMkLst>
        <pc:spChg chg="add del mod ord">
          <ac:chgData name="Marcio Jose Silva" userId="f4befd04c9350fb9" providerId="LiveId" clId="{1EAA00AC-376D-4792-9E2C-C99A0E0918E1}" dt="2023-07-17T19:51:26.791" v="297" actId="478"/>
          <ac:spMkLst>
            <pc:docMk/>
            <pc:sldMk cId="3192235361" sldId="260"/>
            <ac:spMk id="2" creationId="{7C1DCDBC-9631-AFBA-DCCC-618105B6AF6D}"/>
          </ac:spMkLst>
        </pc:spChg>
        <pc:spChg chg="add mod ord">
          <ac:chgData name="Marcio Jose Silva" userId="f4befd04c9350fb9" providerId="LiveId" clId="{1EAA00AC-376D-4792-9E2C-C99A0E0918E1}" dt="2023-07-17T20:13:14.375" v="335" actId="255"/>
          <ac:spMkLst>
            <pc:docMk/>
            <pc:sldMk cId="3192235361" sldId="260"/>
            <ac:spMk id="3" creationId="{CE1D6B68-E53E-E6EB-933A-D5CF43A839D7}"/>
          </ac:spMkLst>
        </pc:spChg>
        <pc:spChg chg="mod">
          <ac:chgData name="Marcio Jose Silva" userId="f4befd04c9350fb9" providerId="LiveId" clId="{1EAA00AC-376D-4792-9E2C-C99A0E0918E1}" dt="2023-07-17T19:36:27.522" v="114" actId="20577"/>
          <ac:spMkLst>
            <pc:docMk/>
            <pc:sldMk cId="3192235361" sldId="260"/>
            <ac:spMk id="8" creationId="{99759811-22CA-8F3B-120E-B58F6ACDE638}"/>
          </ac:spMkLst>
        </pc:spChg>
        <pc:spChg chg="del">
          <ac:chgData name="Marcio Jose Silva" userId="f4befd04c9350fb9" providerId="LiveId" clId="{1EAA00AC-376D-4792-9E2C-C99A0E0918E1}" dt="2023-07-17T19:51:22.984" v="296" actId="700"/>
          <ac:spMkLst>
            <pc:docMk/>
            <pc:sldMk cId="3192235361" sldId="260"/>
            <ac:spMk id="10" creationId="{42A4FC2C-047E-45A5-965D-8E1E3BF09BC6}"/>
          </ac:spMkLst>
        </pc:spChg>
        <pc:picChg chg="mod">
          <ac:chgData name="Marcio Jose Silva" userId="f4befd04c9350fb9" providerId="LiveId" clId="{1EAA00AC-376D-4792-9E2C-C99A0E0918E1}" dt="2023-07-17T19:51:30.112" v="299" actId="1076"/>
          <ac:picMkLst>
            <pc:docMk/>
            <pc:sldMk cId="3192235361" sldId="260"/>
            <ac:picMk id="7" creationId="{685DEE56-E070-20E8-BDAC-08E53042C85F}"/>
          </ac:picMkLst>
        </pc:picChg>
      </pc:sldChg>
      <pc:sldChg chg="add del">
        <pc:chgData name="Marcio Jose Silva" userId="f4befd04c9350fb9" providerId="LiveId" clId="{1EAA00AC-376D-4792-9E2C-C99A0E0918E1}" dt="2023-07-17T19:23:41.024" v="11" actId="2696"/>
        <pc:sldMkLst>
          <pc:docMk/>
          <pc:sldMk cId="4155565760" sldId="260"/>
        </pc:sldMkLst>
      </pc:sldChg>
      <pc:sldChg chg="addSp delSp modSp add mod modClrScheme delDesignElem chgLayout">
        <pc:chgData name="Marcio Jose Silva" userId="f4befd04c9350fb9" providerId="LiveId" clId="{1EAA00AC-376D-4792-9E2C-C99A0E0918E1}" dt="2023-07-17T20:13:21.620" v="337" actId="255"/>
        <pc:sldMkLst>
          <pc:docMk/>
          <pc:sldMk cId="1343942689" sldId="261"/>
        </pc:sldMkLst>
        <pc:spChg chg="add del mod ord">
          <ac:chgData name="Marcio Jose Silva" userId="f4befd04c9350fb9" providerId="LiveId" clId="{1EAA00AC-376D-4792-9E2C-C99A0E0918E1}" dt="2023-07-17T19:52:38.155" v="302" actId="478"/>
          <ac:spMkLst>
            <pc:docMk/>
            <pc:sldMk cId="1343942689" sldId="261"/>
            <ac:spMk id="2" creationId="{CB231EFF-9822-0F0B-3CBA-E6684AE6CB88}"/>
          </ac:spMkLst>
        </pc:spChg>
        <pc:spChg chg="add mod ord">
          <ac:chgData name="Marcio Jose Silva" userId="f4befd04c9350fb9" providerId="LiveId" clId="{1EAA00AC-376D-4792-9E2C-C99A0E0918E1}" dt="2023-07-17T20:13:21.620" v="337" actId="255"/>
          <ac:spMkLst>
            <pc:docMk/>
            <pc:sldMk cId="1343942689" sldId="261"/>
            <ac:spMk id="3" creationId="{454BB2AB-A7A7-1D39-01AC-E5F400277962}"/>
          </ac:spMkLst>
        </pc:spChg>
        <pc:spChg chg="mod">
          <ac:chgData name="Marcio Jose Silva" userId="f4befd04c9350fb9" providerId="LiveId" clId="{1EAA00AC-376D-4792-9E2C-C99A0E0918E1}" dt="2023-07-17T19:36:39.386" v="136" actId="20577"/>
          <ac:spMkLst>
            <pc:docMk/>
            <pc:sldMk cId="1343942689" sldId="261"/>
            <ac:spMk id="8" creationId="{99759811-22CA-8F3B-120E-B58F6ACDE638}"/>
          </ac:spMkLst>
        </pc:spChg>
        <pc:spChg chg="del">
          <ac:chgData name="Marcio Jose Silva" userId="f4befd04c9350fb9" providerId="LiveId" clId="{1EAA00AC-376D-4792-9E2C-C99A0E0918E1}" dt="2023-07-17T19:52:34.348" v="301" actId="700"/>
          <ac:spMkLst>
            <pc:docMk/>
            <pc:sldMk cId="1343942689" sldId="261"/>
            <ac:spMk id="10" creationId="{42A4FC2C-047E-45A5-965D-8E1E3BF09BC6}"/>
          </ac:spMkLst>
        </pc:spChg>
      </pc:sldChg>
      <pc:sldChg chg="add del">
        <pc:chgData name="Marcio Jose Silva" userId="f4befd04c9350fb9" providerId="LiveId" clId="{1EAA00AC-376D-4792-9E2C-C99A0E0918E1}" dt="2023-07-17T19:23:43.223" v="12" actId="2696"/>
        <pc:sldMkLst>
          <pc:docMk/>
          <pc:sldMk cId="3427773201" sldId="262"/>
        </pc:sldMkLst>
      </pc:sldChg>
      <pc:sldChg chg="addSp delSp modSp add mod modClrScheme delDesignElem chgLayout">
        <pc:chgData name="Marcio Jose Silva" userId="f4befd04c9350fb9" providerId="LiveId" clId="{1EAA00AC-376D-4792-9E2C-C99A0E0918E1}" dt="2023-07-17T19:53:28.993" v="319" actId="255"/>
        <pc:sldMkLst>
          <pc:docMk/>
          <pc:sldMk cId="3942322228" sldId="262"/>
        </pc:sldMkLst>
        <pc:spChg chg="add del mod">
          <ac:chgData name="Marcio Jose Silva" userId="f4befd04c9350fb9" providerId="LiveId" clId="{1EAA00AC-376D-4792-9E2C-C99A0E0918E1}" dt="2023-07-17T19:52:57.461" v="308" actId="478"/>
          <ac:spMkLst>
            <pc:docMk/>
            <pc:sldMk cId="3942322228" sldId="262"/>
            <ac:spMk id="2" creationId="{B61589F2-4376-8909-9637-9EFACD7385C9}"/>
          </ac:spMkLst>
        </pc:spChg>
        <pc:spChg chg="add del mod ord">
          <ac:chgData name="Marcio Jose Silva" userId="f4befd04c9350fb9" providerId="LiveId" clId="{1EAA00AC-376D-4792-9E2C-C99A0E0918E1}" dt="2023-07-17T19:53:03.377" v="310" actId="478"/>
          <ac:spMkLst>
            <pc:docMk/>
            <pc:sldMk cId="3942322228" sldId="262"/>
            <ac:spMk id="3" creationId="{68D9000F-D94B-D683-571D-AE6312B9C34C}"/>
          </ac:spMkLst>
        </pc:spChg>
        <pc:spChg chg="add mod ord">
          <ac:chgData name="Marcio Jose Silva" userId="f4befd04c9350fb9" providerId="LiveId" clId="{1EAA00AC-376D-4792-9E2C-C99A0E0918E1}" dt="2023-07-17T19:53:28.993" v="319" actId="255"/>
          <ac:spMkLst>
            <pc:docMk/>
            <pc:sldMk cId="3942322228" sldId="262"/>
            <ac:spMk id="4" creationId="{CC3FC3C6-6417-F7A3-1D64-46D22956E23C}"/>
          </ac:spMkLst>
        </pc:spChg>
        <pc:spChg chg="mod">
          <ac:chgData name="Marcio Jose Silva" userId="f4befd04c9350fb9" providerId="LiveId" clId="{1EAA00AC-376D-4792-9E2C-C99A0E0918E1}" dt="2023-07-17T19:37:17.868" v="182" actId="1076"/>
          <ac:spMkLst>
            <pc:docMk/>
            <pc:sldMk cId="3942322228" sldId="262"/>
            <ac:spMk id="8" creationId="{99759811-22CA-8F3B-120E-B58F6ACDE638}"/>
          </ac:spMkLst>
        </pc:spChg>
        <pc:spChg chg="del">
          <ac:chgData name="Marcio Jose Silva" userId="f4befd04c9350fb9" providerId="LiveId" clId="{1EAA00AC-376D-4792-9E2C-C99A0E0918E1}" dt="2023-07-17T19:53:00.342" v="309" actId="700"/>
          <ac:spMkLst>
            <pc:docMk/>
            <pc:sldMk cId="3942322228" sldId="262"/>
            <ac:spMk id="10" creationId="{42A4FC2C-047E-45A5-965D-8E1E3BF09BC6}"/>
          </ac:spMkLst>
        </pc:spChg>
        <pc:picChg chg="mod">
          <ac:chgData name="Marcio Jose Silva" userId="f4befd04c9350fb9" providerId="LiveId" clId="{1EAA00AC-376D-4792-9E2C-C99A0E0918E1}" dt="2023-07-17T19:53:06.602" v="312" actId="1076"/>
          <ac:picMkLst>
            <pc:docMk/>
            <pc:sldMk cId="3942322228" sldId="262"/>
            <ac:picMk id="7" creationId="{685DEE56-E070-20E8-BDAC-08E53042C85F}"/>
          </ac:picMkLst>
        </pc:picChg>
      </pc:sldChg>
      <pc:sldChg chg="del">
        <pc:chgData name="Marcio Jose Silva" userId="f4befd04c9350fb9" providerId="LiveId" clId="{1EAA00AC-376D-4792-9E2C-C99A0E0918E1}" dt="2023-07-17T19:23:39.361" v="10" actId="2696"/>
        <pc:sldMkLst>
          <pc:docMk/>
          <pc:sldMk cId="496678016" sldId="263"/>
        </pc:sldMkLst>
      </pc:sldChg>
      <pc:sldChg chg="addSp delSp modSp add mod modClrScheme delDesignElem chgLayout">
        <pc:chgData name="Marcio Jose Silva" userId="f4befd04c9350fb9" providerId="LiveId" clId="{1EAA00AC-376D-4792-9E2C-C99A0E0918E1}" dt="2023-07-17T20:13:38.265" v="339" actId="255"/>
        <pc:sldMkLst>
          <pc:docMk/>
          <pc:sldMk cId="1159671017" sldId="263"/>
        </pc:sldMkLst>
        <pc:spChg chg="add del mod ord">
          <ac:chgData name="Marcio Jose Silva" userId="f4befd04c9350fb9" providerId="LiveId" clId="{1EAA00AC-376D-4792-9E2C-C99A0E0918E1}" dt="2023-07-17T19:53:40.820" v="321" actId="478"/>
          <ac:spMkLst>
            <pc:docMk/>
            <pc:sldMk cId="1159671017" sldId="263"/>
            <ac:spMk id="2" creationId="{E457CD89-A670-7ED9-4AD7-0628FE9ED800}"/>
          </ac:spMkLst>
        </pc:spChg>
        <pc:spChg chg="add mod ord">
          <ac:chgData name="Marcio Jose Silva" userId="f4befd04c9350fb9" providerId="LiveId" clId="{1EAA00AC-376D-4792-9E2C-C99A0E0918E1}" dt="2023-07-17T20:13:38.265" v="339" actId="255"/>
          <ac:spMkLst>
            <pc:docMk/>
            <pc:sldMk cId="1159671017" sldId="263"/>
            <ac:spMk id="3" creationId="{2140B52E-D4EE-9DBF-D5A8-77B79A2F3D3C}"/>
          </ac:spMkLst>
        </pc:spChg>
        <pc:spChg chg="mod">
          <ac:chgData name="Marcio Jose Silva" userId="f4befd04c9350fb9" providerId="LiveId" clId="{1EAA00AC-376D-4792-9E2C-C99A0E0918E1}" dt="2023-07-17T19:38:54.734" v="207" actId="20577"/>
          <ac:spMkLst>
            <pc:docMk/>
            <pc:sldMk cId="1159671017" sldId="263"/>
            <ac:spMk id="8" creationId="{99759811-22CA-8F3B-120E-B58F6ACDE638}"/>
          </ac:spMkLst>
        </pc:spChg>
        <pc:spChg chg="del">
          <ac:chgData name="Marcio Jose Silva" userId="f4befd04c9350fb9" providerId="LiveId" clId="{1EAA00AC-376D-4792-9E2C-C99A0E0918E1}" dt="2023-07-17T19:53:37.240" v="320" actId="700"/>
          <ac:spMkLst>
            <pc:docMk/>
            <pc:sldMk cId="1159671017" sldId="263"/>
            <ac:spMk id="10" creationId="{42A4FC2C-047E-45A5-965D-8E1E3BF09BC6}"/>
          </ac:spMkLst>
        </pc:spChg>
      </pc:sldChg>
      <pc:sldChg chg="addSp delSp modSp add mod modClrScheme delDesignElem chgLayout">
        <pc:chgData name="Marcio Jose Silva" userId="f4befd04c9350fb9" providerId="LiveId" clId="{1EAA00AC-376D-4792-9E2C-C99A0E0918E1}" dt="2023-07-17T20:14:28.529" v="341" actId="255"/>
        <pc:sldMkLst>
          <pc:docMk/>
          <pc:sldMk cId="2329268161" sldId="264"/>
        </pc:sldMkLst>
        <pc:spChg chg="add del mod ord">
          <ac:chgData name="Marcio Jose Silva" userId="f4befd04c9350fb9" providerId="LiveId" clId="{1EAA00AC-376D-4792-9E2C-C99A0E0918E1}" dt="2023-07-17T19:54:14.233" v="326" actId="478"/>
          <ac:spMkLst>
            <pc:docMk/>
            <pc:sldMk cId="2329268161" sldId="264"/>
            <ac:spMk id="2" creationId="{47DEE903-9CB3-6FC1-998E-040F74A4C796}"/>
          </ac:spMkLst>
        </pc:spChg>
        <pc:spChg chg="add mod ord">
          <ac:chgData name="Marcio Jose Silva" userId="f4befd04c9350fb9" providerId="LiveId" clId="{1EAA00AC-376D-4792-9E2C-C99A0E0918E1}" dt="2023-07-17T20:14:28.529" v="341" actId="255"/>
          <ac:spMkLst>
            <pc:docMk/>
            <pc:sldMk cId="2329268161" sldId="264"/>
            <ac:spMk id="3" creationId="{554517BC-A732-DB00-BC92-2FBCDD5B687A}"/>
          </ac:spMkLst>
        </pc:spChg>
        <pc:spChg chg="mod">
          <ac:chgData name="Marcio Jose Silva" userId="f4befd04c9350fb9" providerId="LiveId" clId="{1EAA00AC-376D-4792-9E2C-C99A0E0918E1}" dt="2023-07-17T19:39:11.672" v="222" actId="20577"/>
          <ac:spMkLst>
            <pc:docMk/>
            <pc:sldMk cId="2329268161" sldId="264"/>
            <ac:spMk id="8" creationId="{99759811-22CA-8F3B-120E-B58F6ACDE638}"/>
          </ac:spMkLst>
        </pc:spChg>
        <pc:spChg chg="del">
          <ac:chgData name="Marcio Jose Silva" userId="f4befd04c9350fb9" providerId="LiveId" clId="{1EAA00AC-376D-4792-9E2C-C99A0E0918E1}" dt="2023-07-17T19:53:59.034" v="323" actId="700"/>
          <ac:spMkLst>
            <pc:docMk/>
            <pc:sldMk cId="2329268161" sldId="264"/>
            <ac:spMk id="10" creationId="{42A4FC2C-047E-45A5-965D-8E1E3BF09BC6}"/>
          </ac:spMkLst>
        </pc:spChg>
        <pc:picChg chg="add del">
          <ac:chgData name="Marcio Jose Silva" userId="f4befd04c9350fb9" providerId="LiveId" clId="{1EAA00AC-376D-4792-9E2C-C99A0E0918E1}" dt="2023-07-17T19:54:08.444" v="325" actId="478"/>
          <ac:picMkLst>
            <pc:docMk/>
            <pc:sldMk cId="2329268161" sldId="264"/>
            <ac:picMk id="7" creationId="{685DEE56-E070-20E8-BDAC-08E53042C85F}"/>
          </ac:picMkLst>
        </pc:picChg>
      </pc:sldChg>
      <pc:sldChg chg="delSp add del mod ord">
        <pc:chgData name="Marcio Jose Silva" userId="f4befd04c9350fb9" providerId="LiveId" clId="{1EAA00AC-376D-4792-9E2C-C99A0E0918E1}" dt="2023-07-17T20:12:12.094" v="328" actId="2696"/>
        <pc:sldMkLst>
          <pc:docMk/>
          <pc:sldMk cId="3609787009" sldId="265"/>
        </pc:sldMkLst>
        <pc:spChg chg="del">
          <ac:chgData name="Marcio Jose Silva" userId="f4befd04c9350fb9" providerId="LiveId" clId="{1EAA00AC-376D-4792-9E2C-C99A0E0918E1}" dt="2023-07-17T19:48:14.291" v="226" actId="478"/>
          <ac:spMkLst>
            <pc:docMk/>
            <pc:sldMk cId="3609787009" sldId="265"/>
            <ac:spMk id="8" creationId="{0A58C4E3-9CBD-FD70-30F8-35C4ED715573}"/>
          </ac:spMkLst>
        </pc:spChg>
        <pc:spChg chg="del">
          <ac:chgData name="Marcio Jose Silva" userId="f4befd04c9350fb9" providerId="LiveId" clId="{1EAA00AC-376D-4792-9E2C-C99A0E0918E1}" dt="2023-07-17T19:48:16.042" v="227" actId="478"/>
          <ac:spMkLst>
            <pc:docMk/>
            <pc:sldMk cId="3609787009" sldId="265"/>
            <ac:spMk id="9" creationId="{B1E78D53-C1C6-C084-0473-03EACC7BB341}"/>
          </ac:spMkLst>
        </pc:spChg>
        <pc:spChg chg="del">
          <ac:chgData name="Marcio Jose Silva" userId="f4befd04c9350fb9" providerId="LiveId" clId="{1EAA00AC-376D-4792-9E2C-C99A0E0918E1}" dt="2023-07-17T19:48:17.804" v="228" actId="478"/>
          <ac:spMkLst>
            <pc:docMk/>
            <pc:sldMk cId="3609787009" sldId="265"/>
            <ac:spMk id="10" creationId="{9DAFF34B-FC9E-CA35-B8C7-8DC93682F61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F9B30-1854-B2A4-38EE-5F81F04F62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13797DD-9919-6384-1F2E-23DAC49299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14DBEFB-A5AE-636E-2425-48992E482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B95C-AD19-4C4D-9BF3-0AE265F10CBF}" type="datetimeFigureOut">
              <a:rPr lang="pt-BR" smtClean="0"/>
              <a:t>17/07/2023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2133C21-22BB-A43D-BFD4-4E2A34EB9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AB4ED44-B3DE-9861-D220-1791921C6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5C26-99EE-4775-AEBD-E5D614E16A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2838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F98476-F5FD-875B-A478-617D745A6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0387937-DA24-B51D-67A7-67877DE368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2410B4A-365D-636D-75BC-01C4A33A5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B95C-AD19-4C4D-9BF3-0AE265F10CBF}" type="datetimeFigureOut">
              <a:rPr lang="pt-BR" smtClean="0"/>
              <a:t>17/07/2023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C805559-8AF0-9EE9-365C-829149CB1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34E3B52-73D7-6285-42FE-A8C58E2D6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5C26-99EE-4775-AEBD-E5D614E16A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2911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2655FEE-A8BE-3E71-A236-84D0799EF8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4EA58CC-A54D-D7A0-7040-51D382533A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D469667-C67A-AD64-8E1C-7B151E59B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B95C-AD19-4C4D-9BF3-0AE265F10CBF}" type="datetimeFigureOut">
              <a:rPr lang="pt-BR" smtClean="0"/>
              <a:t>17/07/2023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7F44A4F-5D16-A6AB-5D38-BB4C4ADEC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DAFC927-3E68-AA53-1F6F-F0BCCA2A9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5C26-99EE-4775-AEBD-E5D614E16A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5993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6363DF-5DAF-5385-4B77-8894B3C54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6E6C847-372A-0B71-11B7-D73C7A632A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EB1296A-26EC-685A-B3CC-B89999F57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B95C-AD19-4C4D-9BF3-0AE265F10CBF}" type="datetimeFigureOut">
              <a:rPr lang="pt-BR" smtClean="0"/>
              <a:t>17/07/2023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661A372-28DA-D330-1DE6-230F6F5B3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541DBA7-464C-AB35-CAC0-5F0D6412A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5C26-99EE-4775-AEBD-E5D614E16A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0229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449DE0-92C6-EE5B-6573-D06EBA131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F5A36CC-DB3C-B97B-146F-056A3A4D4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38496B6-04C4-7246-82D1-935231A4D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B95C-AD19-4C4D-9BF3-0AE265F10CBF}" type="datetimeFigureOut">
              <a:rPr lang="pt-BR" smtClean="0"/>
              <a:t>17/07/2023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B42281D-CC5A-5BDD-3E0D-5C902E963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BF3304C-52B8-5161-F517-DD432A245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5C26-99EE-4775-AEBD-E5D614E16A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6911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67EDB3-EFE5-5EFF-A7EC-C9A5BEEBA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B98F4D0-5B7B-10A1-1F2C-9ECA127AAF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45012F9-F3C2-DACC-91F6-28C5643848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D3434F9-FB14-4F58-5416-F48542D35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B95C-AD19-4C4D-9BF3-0AE265F10CBF}" type="datetimeFigureOut">
              <a:rPr lang="pt-BR" smtClean="0"/>
              <a:t>17/07/2023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59C9D03-A0AA-EF4A-47E1-DFD103669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ABBEC5D-6A9A-5106-C235-955A5F987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5C26-99EE-4775-AEBD-E5D614E16A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9961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435060-8F8B-4620-1F9A-A874A1589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8F81234-81C0-79FD-5786-8C665B3285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381BB34-C384-550F-593F-6D868241A0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FD29E53A-0479-A447-8B72-231A89E181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A2B160C2-ED31-FDEF-818B-C0B7C2A163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29103C3-4E61-FF0B-402C-D1D717A6D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B95C-AD19-4C4D-9BF3-0AE265F10CBF}" type="datetimeFigureOut">
              <a:rPr lang="pt-BR" smtClean="0"/>
              <a:t>17/07/2023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55044A3-9499-D02F-6C53-8BD9DF976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7C23F22-528C-1003-43A2-1234A1D9E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5C26-99EE-4775-AEBD-E5D614E16A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4410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E4CD8D-9E7B-7AEF-67DE-162A30AF3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2523695-DFE8-B3C7-7D94-B26A83035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B95C-AD19-4C4D-9BF3-0AE265F10CBF}" type="datetimeFigureOut">
              <a:rPr lang="pt-BR" smtClean="0"/>
              <a:t>17/07/2023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6F8FBEE-36CC-A255-3425-64ACC9CA7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C37071A-0ADE-B8C1-47A4-B4BCC1A4A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5C26-99EE-4775-AEBD-E5D614E16A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03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BEF31E4-C18F-2A65-C61D-5478414BA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B95C-AD19-4C4D-9BF3-0AE265F10CBF}" type="datetimeFigureOut">
              <a:rPr lang="pt-BR" smtClean="0"/>
              <a:t>17/07/2023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12D6843-93AE-A116-2A20-A99EDAA13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9AEE206-7080-9A40-680F-2722F3D37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5C26-99EE-4775-AEBD-E5D614E16A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1011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F275BE-8608-87B9-5652-E50884168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EAC7191-D227-BB4C-F48E-8053A205BA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68B766C-7D33-5D89-0C8E-39BF82E33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CCB78E8-2ABA-71D3-391E-0D8E12EC2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B95C-AD19-4C4D-9BF3-0AE265F10CBF}" type="datetimeFigureOut">
              <a:rPr lang="pt-BR" smtClean="0"/>
              <a:t>17/07/2023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6325F50-3BF9-9B10-D6BE-8DE4B5783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48C3FB5-BD8E-0A29-59F5-B0DD7D671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5C26-99EE-4775-AEBD-E5D614E16A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875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FBE87D-0EA5-6133-5F73-91FE63E74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E8E8E2F-6C7B-71CE-543C-45AD5DE27B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AD92EDF-A426-3993-AFAD-C584066754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3BD3FA5-8C01-FB58-2AD8-FF39277A1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B95C-AD19-4C4D-9BF3-0AE265F10CBF}" type="datetimeFigureOut">
              <a:rPr lang="pt-BR" smtClean="0"/>
              <a:t>17/07/2023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FF003FB-86F1-07C1-DEF9-CC6E95978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5F2F2A1-F125-90DB-7396-7B458B1FE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5C26-99EE-4775-AEBD-E5D614E16A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8569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3556F38-0AF4-5EC3-7873-ECDFF53F9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7E29F86-CEA8-0ADC-48B7-A14485AFDA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76C880A-1D09-2040-0B31-61B0ABCABB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9B95C-AD19-4C4D-9BF3-0AE265F10CBF}" type="datetimeFigureOut">
              <a:rPr lang="pt-BR" smtClean="0"/>
              <a:t>17/07/2023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02ACDE-7AF0-9DAE-748A-CD4B86BE77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745F4CA-D3E4-00F4-3369-E802AD4E44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A5C26-99EE-4775-AEBD-E5D614E16A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1874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 descr="Tela de computador com fundo azul&#10;&#10;Descrição gerada automaticamente com confiança média">
            <a:extLst>
              <a:ext uri="{FF2B5EF4-FFF2-40B4-BE49-F238E27FC236}">
                <a16:creationId xmlns:a16="http://schemas.microsoft.com/office/drawing/2014/main" id="{AA26FC75-D8B6-F19A-F488-D7B2396981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0A58C4E3-9CBD-FD70-30F8-35C4ED715573}"/>
              </a:ext>
            </a:extLst>
          </p:cNvPr>
          <p:cNvSpPr txBox="1"/>
          <p:nvPr/>
        </p:nvSpPr>
        <p:spPr>
          <a:xfrm>
            <a:off x="2276856" y="1404665"/>
            <a:ext cx="763828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- DIGITE AQUI O TÍTULO DE SEU TRABALHO EM FONTE 20, NEGRITO,</a:t>
            </a:r>
          </a:p>
          <a:p>
            <a:pPr algn="ctr"/>
            <a:r>
              <a:rPr lang="pt-BR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CENTRALIZADO, LETRAS MAIÚSCULAS E EM COR BRANCA</a:t>
            </a:r>
          </a:p>
          <a:p>
            <a:endParaRPr lang="pt-BR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B1E78D53-C1C6-C084-0473-03EACC7BB341}"/>
              </a:ext>
            </a:extLst>
          </p:cNvPr>
          <p:cNvSpPr txBox="1"/>
          <p:nvPr/>
        </p:nvSpPr>
        <p:spPr>
          <a:xfrm>
            <a:off x="2334324" y="2837235"/>
            <a:ext cx="758082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Digite aqui o nome do AUTOR APRESENTADOR EM FONTE 16,</a:t>
            </a:r>
          </a:p>
          <a:p>
            <a:pPr algn="ctr"/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NEGRITO, CENTRALIZADO, LETRAS MAIÚSCULAS E EM COR</a:t>
            </a:r>
          </a:p>
          <a:p>
            <a:pPr algn="ctr"/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BRANCA</a:t>
            </a:r>
          </a:p>
          <a:p>
            <a:pPr algn="ctr"/>
            <a:endParaRPr lang="pt-BR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Digite aqui o nome de sua instituição de vínculo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9DAFF34B-FC9E-CA35-B8C7-8DC93682F610}"/>
              </a:ext>
            </a:extLst>
          </p:cNvPr>
          <p:cNvSpPr txBox="1"/>
          <p:nvPr/>
        </p:nvSpPr>
        <p:spPr>
          <a:xfrm>
            <a:off x="2334324" y="4930115"/>
            <a:ext cx="763828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Digite aqui o Nome Autor 1, Nome Autor 2, Nome Autor 3... EM Fonte 14, sem negrito,</a:t>
            </a:r>
          </a:p>
          <a:p>
            <a:pPr algn="ctr"/>
            <a:r>
              <a:rPr lang="pt-BR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centralizado, somente com as iniciais do nome em letra maiúscula</a:t>
            </a:r>
          </a:p>
        </p:txBody>
      </p:sp>
    </p:spTree>
    <p:extLst>
      <p:ext uri="{BB962C8B-B14F-4D97-AF65-F5344CB8AC3E}">
        <p14:creationId xmlns:p14="http://schemas.microsoft.com/office/powerpoint/2010/main" val="3580130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685DEE56-E070-20E8-BDAC-08E53042C8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99759811-22CA-8F3B-120E-B58F6ACDE638}"/>
              </a:ext>
            </a:extLst>
          </p:cNvPr>
          <p:cNvSpPr txBox="1"/>
          <p:nvPr/>
        </p:nvSpPr>
        <p:spPr>
          <a:xfrm>
            <a:off x="2110155" y="534573"/>
            <a:ext cx="29658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  <a:endParaRPr lang="pt-BR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Espaço Reservado para Conteúdo 12">
            <a:extLst>
              <a:ext uri="{FF2B5EF4-FFF2-40B4-BE49-F238E27FC236}">
                <a16:creationId xmlns:a16="http://schemas.microsoft.com/office/drawing/2014/main" id="{473E5ECD-E043-B7E5-C90E-CFFA97506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5339"/>
            <a:ext cx="10515600" cy="4351338"/>
          </a:xfrm>
        </p:spPr>
        <p:txBody>
          <a:bodyPr>
            <a:normAutofit/>
          </a:bodyPr>
          <a:lstStyle/>
          <a:p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007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685DEE56-E070-20E8-BDAC-08E53042C8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99759811-22CA-8F3B-120E-B58F6ACDE638}"/>
              </a:ext>
            </a:extLst>
          </p:cNvPr>
          <p:cNvSpPr txBox="1"/>
          <p:nvPr/>
        </p:nvSpPr>
        <p:spPr>
          <a:xfrm>
            <a:off x="2110155" y="534573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  <a:endParaRPr lang="pt-BR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03D4197-DB50-1226-3315-2D16E6BAA9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5340"/>
            <a:ext cx="10515600" cy="4351338"/>
          </a:xfrm>
        </p:spPr>
        <p:txBody>
          <a:bodyPr>
            <a:normAutofit/>
          </a:bodyPr>
          <a:lstStyle/>
          <a:p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575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685DEE56-E070-20E8-BDAC-08E53042C8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99759811-22CA-8F3B-120E-B58F6ACDE638}"/>
              </a:ext>
            </a:extLst>
          </p:cNvPr>
          <p:cNvSpPr txBox="1"/>
          <p:nvPr/>
        </p:nvSpPr>
        <p:spPr>
          <a:xfrm>
            <a:off x="2110155" y="534573"/>
            <a:ext cx="49798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MATERIAIS E MÉTODOS</a:t>
            </a:r>
            <a:endParaRPr lang="pt-BR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E1D6B68-E53E-E6EB-933A-D5CF43A83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0825"/>
            <a:ext cx="10515600" cy="4351338"/>
          </a:xfrm>
        </p:spPr>
        <p:txBody>
          <a:bodyPr>
            <a:normAutofit/>
          </a:bodyPr>
          <a:lstStyle/>
          <a:p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235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685DEE56-E070-20E8-BDAC-08E53042C8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99759811-22CA-8F3B-120E-B58F6ACDE638}"/>
              </a:ext>
            </a:extLst>
          </p:cNvPr>
          <p:cNvSpPr txBox="1"/>
          <p:nvPr/>
        </p:nvSpPr>
        <p:spPr>
          <a:xfrm>
            <a:off x="2110155" y="534573"/>
            <a:ext cx="58945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E DISCUSSÃO</a:t>
            </a:r>
            <a:endParaRPr lang="pt-BR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54BB2AB-A7A7-1D39-01AC-E5F400277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9852"/>
            <a:ext cx="10515600" cy="4351338"/>
          </a:xfrm>
        </p:spPr>
        <p:txBody>
          <a:bodyPr>
            <a:normAutofit/>
          </a:bodyPr>
          <a:lstStyle/>
          <a:p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942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685DEE56-E070-20E8-BDAC-08E53042C8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99759811-22CA-8F3B-120E-B58F6ACDE638}"/>
              </a:ext>
            </a:extLst>
          </p:cNvPr>
          <p:cNvSpPr txBox="1"/>
          <p:nvPr/>
        </p:nvSpPr>
        <p:spPr>
          <a:xfrm>
            <a:off x="2138291" y="112542"/>
            <a:ext cx="584006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CONSIDERAÇÕS FINAIS </a:t>
            </a:r>
            <a:r>
              <a:rPr lang="pt-BR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r>
              <a:rPr lang="pt-BR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CONCLUSÕES</a:t>
            </a:r>
            <a:endParaRPr lang="pt-BR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C3FC3C6-6417-F7A3-1D64-46D22956E2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9854"/>
            <a:ext cx="10515600" cy="4351338"/>
          </a:xfrm>
        </p:spPr>
        <p:txBody>
          <a:bodyPr>
            <a:normAutofit/>
          </a:bodyPr>
          <a:lstStyle/>
          <a:p>
            <a:r>
              <a:rPr lang="pt-BR" sz="2200" b="1" dirty="0">
                <a:latin typeface="Arial" panose="020B0604020202020204" pitchFamily="34" charset="0"/>
                <a:cs typeface="Arial" panose="020B0604020202020204" pitchFamily="34" charset="0"/>
              </a:rPr>
              <a:t>ATENÇÃO</a:t>
            </a:r>
          </a:p>
          <a:p>
            <a:endParaRPr lang="pt-BR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CASO SEU RESUMO TENHA CONCLUSÕES, RETIRE O TERMO CONSIDERAÇÕES FINAIS DO CABEÇALHO DESTE SLIDE.</a:t>
            </a:r>
          </a:p>
          <a:p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SE A PESQUISA AINDA ESTIVER EM ANDAMENTO (SEM CONCLUSÕES), ENTÃO RETIRE O TERMO CONCLUSÕES.</a:t>
            </a:r>
          </a:p>
          <a:p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APAGUE O TEXTO E DIGITE OS DADOS DE SUA PESQUISA AQUI.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42322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685DEE56-E070-20E8-BDAC-08E53042C8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99759811-22CA-8F3B-120E-B58F6ACDE638}"/>
              </a:ext>
            </a:extLst>
          </p:cNvPr>
          <p:cNvSpPr txBox="1"/>
          <p:nvPr/>
        </p:nvSpPr>
        <p:spPr>
          <a:xfrm>
            <a:off x="2110155" y="534573"/>
            <a:ext cx="31277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  <a:endParaRPr lang="pt-BR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140B52E-D4EE-9DBF-D5A8-77B79A2F3D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8253"/>
            <a:ext cx="10515600" cy="4351338"/>
          </a:xfrm>
        </p:spPr>
        <p:txBody>
          <a:bodyPr>
            <a:normAutofit/>
          </a:bodyPr>
          <a:lstStyle/>
          <a:p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671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685DEE56-E070-20E8-BDAC-08E53042C8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99759811-22CA-8F3B-120E-B58F6ACDE638}"/>
              </a:ext>
            </a:extLst>
          </p:cNvPr>
          <p:cNvSpPr txBox="1"/>
          <p:nvPr/>
        </p:nvSpPr>
        <p:spPr>
          <a:xfrm>
            <a:off x="2110155" y="534573"/>
            <a:ext cx="4122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AGRADECIMENTOS</a:t>
            </a:r>
            <a:endParaRPr lang="pt-BR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54517BC-A732-DB00-BC92-2FBCDD5B68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6311"/>
            <a:ext cx="10515600" cy="4351338"/>
          </a:xfrm>
        </p:spPr>
        <p:txBody>
          <a:bodyPr>
            <a:normAutofit/>
          </a:bodyPr>
          <a:lstStyle/>
          <a:p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2681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146</Words>
  <Application>Microsoft Office PowerPoint</Application>
  <PresentationFormat>Widescreen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Marcio Jose Silva</dc:creator>
  <cp:lastModifiedBy>Cleiltan Novais da Silva</cp:lastModifiedBy>
  <cp:revision>2</cp:revision>
  <dcterms:created xsi:type="dcterms:W3CDTF">2023-07-06T13:52:02Z</dcterms:created>
  <dcterms:modified xsi:type="dcterms:W3CDTF">2023-07-17T21:21:25Z</dcterms:modified>
</cp:coreProperties>
</file>