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36" y="24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1C1C1C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1C1C1C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40257124"/>
              <a:ext cx="123640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0" b="1" dirty="0" smtClean="0">
                  <a:solidFill>
                    <a:srgbClr val="1C1C1C"/>
                  </a:solidFill>
                  <a:latin typeface="Arial" pitchFamily="34" charset="0"/>
                  <a:cs typeface="Arial" pitchFamily="34" charset="0"/>
                </a:rPr>
                <a:t>CIÊNCIAS</a:t>
              </a:r>
              <a:r>
                <a:rPr lang="pt-BR" sz="8000" b="1" baseline="0" dirty="0" smtClean="0">
                  <a:solidFill>
                    <a:srgbClr val="1C1C1C"/>
                  </a:solidFill>
                  <a:latin typeface="Arial" pitchFamily="34" charset="0"/>
                  <a:cs typeface="Arial" pitchFamily="34" charset="0"/>
                </a:rPr>
                <a:t> AGRÁRIAS</a:t>
              </a:r>
              <a:endParaRPr lang="pt-BR" sz="8000" b="1" dirty="0">
                <a:solidFill>
                  <a:srgbClr val="1C1C1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671" y="27052"/>
            <a:ext cx="32404050" cy="5647514"/>
          </a:xfrm>
          <a:prstGeom prst="rect">
            <a:avLst/>
          </a:prstGeom>
          <a:solidFill>
            <a:schemeClr val="tx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74370" y="7943385"/>
            <a:ext cx="29355582" cy="29714992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266" y="33209338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utilizados, se não tem bolsa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298995" y="37489848"/>
            <a:ext cx="11956778" cy="1101846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2232473" y="9675506"/>
            <a:ext cx="208103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060873" y="261069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904881" y="6526894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</a:t>
            </a:r>
            <a:r>
              <a:rPr lang="pt-BR" sz="5400" smtClean="0">
                <a:latin typeface="Arial" panose="020B0604020202020204" pitchFamily="34" charset="0"/>
                <a:cs typeface="Arial" panose="020B0604020202020204" pitchFamily="34" charset="0"/>
              </a:rPr>
              <a:t>trabalho.Identificar</a:t>
            </a:r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o curso e a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eta para a direita 30"/>
          <p:cNvSpPr/>
          <p:nvPr/>
        </p:nvSpPr>
        <p:spPr>
          <a:xfrm rot="13039544" flipV="1">
            <a:off x="7078949" y="4647159"/>
            <a:ext cx="4746492" cy="79248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7128737" y="3235495"/>
            <a:ext cx="13114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5932954" y="39663443"/>
            <a:ext cx="40395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44025" y="36257989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Imagem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38" name="CaixaDeTexto 37"/>
          <p:cNvSpPr txBox="1"/>
          <p:nvPr/>
        </p:nvSpPr>
        <p:spPr>
          <a:xfrm>
            <a:off x="2644025" y="18282622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4" name="Retângulo Arredondado 3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516" y="206410"/>
            <a:ext cx="6235790" cy="2807532"/>
          </a:xfrm>
          <a:prstGeom prst="rect">
            <a:avLst/>
          </a:prstGeom>
        </p:spPr>
      </p:pic>
      <p:sp>
        <p:nvSpPr>
          <p:cNvPr id="34" name="Google Shape;92;p1"/>
          <p:cNvSpPr/>
          <p:nvPr/>
        </p:nvSpPr>
        <p:spPr>
          <a:xfrm>
            <a:off x="4608738" y="3073720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71" y="-68949"/>
            <a:ext cx="184731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schemeClr val="bg1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942102" y="4614540"/>
            <a:ext cx="1674526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Acadêmico do Curso de Agronomia, U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201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34</cp:revision>
  <dcterms:created xsi:type="dcterms:W3CDTF">2013-07-22T15:36:31Z</dcterms:created>
  <dcterms:modified xsi:type="dcterms:W3CDTF">2023-07-10T21:54:19Z</dcterms:modified>
</cp:coreProperties>
</file>