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336" y="246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>
              <a:solidFill>
                <a:srgbClr val="1C1C1C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>
              <a:solidFill>
                <a:srgbClr val="1C1C1C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40257124"/>
              <a:ext cx="1236404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0" b="1" dirty="0" smtClean="0">
                  <a:solidFill>
                    <a:srgbClr val="1C1C1C"/>
                  </a:solidFill>
                  <a:latin typeface="Arial" pitchFamily="34" charset="0"/>
                  <a:cs typeface="Arial" pitchFamily="34" charset="0"/>
                </a:rPr>
                <a:t>CIÊNCIAS</a:t>
              </a:r>
              <a:r>
                <a:rPr lang="pt-BR" sz="8000" b="1" baseline="0" dirty="0" smtClean="0">
                  <a:solidFill>
                    <a:srgbClr val="1C1C1C"/>
                  </a:solidFill>
                  <a:latin typeface="Arial" pitchFamily="34" charset="0"/>
                  <a:cs typeface="Arial" pitchFamily="34" charset="0"/>
                </a:rPr>
                <a:t> AGRÁRIAS</a:t>
              </a:r>
              <a:endParaRPr lang="pt-BR" sz="8000" b="1" dirty="0">
                <a:solidFill>
                  <a:srgbClr val="1C1C1C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  <a:solidFill>
              <a:srgbClr val="1C1C1C"/>
            </a:solidFill>
            <a:ln>
              <a:noFill/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pPr/>
              <a:t>10/07/2023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671" y="27052"/>
            <a:ext cx="32404050" cy="5647514"/>
          </a:xfrm>
          <a:prstGeom prst="rect">
            <a:avLst/>
          </a:prstGeom>
          <a:solidFill>
            <a:schemeClr val="tx1"/>
          </a:soli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874370" y="7943385"/>
            <a:ext cx="29355582" cy="29714992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8266" y="33209338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Se o estudante tem bolsa, insira o logo do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financiador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na área abaixo, excluindo os logos não utilizados, se não tem bolsa excluir o texto “Financiador”.</a:t>
            </a: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5298995" y="37489848"/>
            <a:ext cx="11956778" cy="1101846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2232473" y="9675506"/>
            <a:ext cx="2081031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  <a:endParaRPr lang="pt-B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4060873" y="261069"/>
            <a:ext cx="227499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7200" b="1" smtClean="0">
                <a:solidFill>
                  <a:schemeClr val="bg1"/>
                </a:solidFill>
              </a:rPr>
              <a:t>TÍTULO DO TRABALHO</a:t>
            </a:r>
            <a:endParaRPr lang="pt-BR" sz="7200" dirty="0">
              <a:solidFill>
                <a:schemeClr val="bg1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Após usar essa margem de guia, excluir o quadro que esta no fundo.</a:t>
            </a:r>
          </a:p>
          <a:p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O texto poder ficar alinhados a estas margens.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904881" y="6526894"/>
            <a:ext cx="229248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Sublinhar o nome do apresentador do </a:t>
            </a:r>
            <a:r>
              <a:rPr lang="pt-BR" sz="5400" smtClean="0">
                <a:latin typeface="Arial" panose="020B0604020202020204" pitchFamily="34" charset="0"/>
                <a:cs typeface="Arial" panose="020B0604020202020204" pitchFamily="34" charset="0"/>
              </a:rPr>
              <a:t>trabalho.Identificar</a:t>
            </a:r>
            <a:r>
              <a:rPr lang="pt-BR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o curso e a instituição.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Seta para a direita 30"/>
          <p:cNvSpPr/>
          <p:nvPr/>
        </p:nvSpPr>
        <p:spPr>
          <a:xfrm rot="13039544" flipV="1">
            <a:off x="7078949" y="4647159"/>
            <a:ext cx="4746492" cy="792483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7128737" y="3235495"/>
            <a:ext cx="131148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5932954" y="39663443"/>
            <a:ext cx="403958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anose="020B0604020202020204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4025" y="36257989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Imagem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257" y="4232325"/>
            <a:ext cx="4825556" cy="1104245"/>
          </a:xfrm>
          <a:prstGeom prst="rect">
            <a:avLst/>
          </a:prstGeom>
        </p:spPr>
      </p:pic>
      <p:sp>
        <p:nvSpPr>
          <p:cNvPr id="38" name="CaixaDeTexto 37"/>
          <p:cNvSpPr txBox="1"/>
          <p:nvPr/>
        </p:nvSpPr>
        <p:spPr>
          <a:xfrm>
            <a:off x="2644025" y="18282622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Títulos do conteúdo devem ser em fonte ARIAL tamanho </a:t>
            </a:r>
            <a:r>
              <a:rPr lang="pt-BR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Textos de conteúdo devem ter a fonte </a:t>
            </a: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ARIAL tamanho </a:t>
            </a:r>
            <a:r>
              <a:rPr lang="pt-BR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sp>
        <p:nvSpPr>
          <p:cNvPr id="4" name="Retângulo Arredondado 3"/>
          <p:cNvSpPr/>
          <p:nvPr/>
        </p:nvSpPr>
        <p:spPr>
          <a:xfrm rot="16200000">
            <a:off x="-1430591" y="2015290"/>
            <a:ext cx="5062493" cy="181638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Coloque aqui o n° do seu trabalho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516" y="206410"/>
            <a:ext cx="6235790" cy="2807532"/>
          </a:xfrm>
          <a:prstGeom prst="rect">
            <a:avLst/>
          </a:prstGeom>
        </p:spPr>
      </p:pic>
      <p:sp>
        <p:nvSpPr>
          <p:cNvPr id="34" name="Google Shape;92;p1"/>
          <p:cNvSpPr/>
          <p:nvPr/>
        </p:nvSpPr>
        <p:spPr>
          <a:xfrm>
            <a:off x="4608738" y="3073720"/>
            <a:ext cx="20983310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/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Aline  </a:t>
            </a:r>
            <a:r>
              <a:rPr lang="pt-BR" sz="3600" i="0" u="sng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Soares </a:t>
            </a:r>
            <a:r>
              <a:rPr lang="pt-BR" sz="3600" u="sng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ilva</a:t>
            </a:r>
            <a:r>
              <a:rPr lang="pt-BR" sz="3600" i="0" u="sng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lang="pt-BR" sz="3600" i="0" u="sng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José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M. </a:t>
            </a:r>
            <a:r>
              <a:rPr lang="pt-BR" sz="3600" i="0" u="none" strike="noStrike" cap="none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Villela </a:t>
            </a:r>
            <a:r>
              <a:rPr lang="pt-BR" sz="3600" i="0" u="none" strike="noStrike" cap="none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Pádua</a:t>
            </a:r>
            <a:r>
              <a:rPr lang="pt-BR" sz="3600" i="0" u="none" strike="noStrike" cap="none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, Maria V. Pádua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  Antônio Cordeiro 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 Mário Soares Brito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 José da Silva Fernandes</a:t>
            </a:r>
            <a:r>
              <a:rPr lang="pt-BR" sz="3600" baseline="300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lang="pt-BR" sz="36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5671" y="-68949"/>
            <a:ext cx="184731" cy="140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>
              <a:solidFill>
                <a:schemeClr val="bg1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942102" y="4614540"/>
            <a:ext cx="1674526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3000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Acadêmico do Curso de Agronomia, U</a:t>
            </a: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niversidade Cesumar - UNICESUMAR. Bolsista PIBIC/ICETI-UniCesumar. </a:t>
            </a:r>
            <a:r>
              <a:rPr lang="pt-BR" altLang="pt-BR" sz="2800" baseline="300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Universidade </a:t>
            </a:r>
            <a:r>
              <a:rPr lang="pt-BR" altLang="pt-BR" sz="28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Cesumar - </a:t>
            </a:r>
            <a:r>
              <a:rPr lang="pt-BR" altLang="pt-BR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UNICESUMAR. </a:t>
            </a:r>
            <a:endParaRPr lang="pt-BR" altLang="pt-BR" sz="28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pt-BR" altLang="pt-BR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201</Words>
  <Application>Microsoft Office PowerPoint</Application>
  <PresentationFormat>Personalizar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Cleiltan Novais da Silva</cp:lastModifiedBy>
  <cp:revision>34</cp:revision>
  <dcterms:created xsi:type="dcterms:W3CDTF">2013-07-22T15:36:31Z</dcterms:created>
  <dcterms:modified xsi:type="dcterms:W3CDTF">2023-07-10T21:54:19Z</dcterms:modified>
</cp:coreProperties>
</file>