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336" y="3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1E214-992E-4D5C-9394-437F9FE6E86F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8862E-54E4-4E12-847D-9219E72E0C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117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8862E-54E4-4E12-847D-9219E72E0C4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480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" y="39089788"/>
            <a:ext cx="32404031" cy="411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5" y="-71708"/>
            <a:ext cx="32404050" cy="652689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584401" y="7280762"/>
            <a:ext cx="29355582" cy="318275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031" y="33275054"/>
            <a:ext cx="4038394" cy="1837469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Se o estudante tem bolsa, insira o logo do 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financiador</a:t>
            </a:r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na área abaixo, excluindo os logos não utilizados, se não tem bolsa excluir o texto “Financiador”.</a:t>
            </a: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eta para a direita 21"/>
          <p:cNvSpPr/>
          <p:nvPr/>
        </p:nvSpPr>
        <p:spPr>
          <a:xfrm rot="1996940">
            <a:off x="15794102" y="37169424"/>
            <a:ext cx="10834079" cy="2366771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964" y="7601903"/>
            <a:ext cx="208103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 utilizadas no Banner</a:t>
            </a:r>
          </a:p>
          <a:p>
            <a:pPr marL="1143000" indent="-1143000">
              <a:buFont typeface="Arial" pitchFamily="34" charset="0"/>
              <a:buChar char="•"/>
            </a:pPr>
            <a:endParaRPr lang="pt-B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Imprimir no tamanho 90x120cm colorido</a:t>
            </a:r>
            <a:endParaRPr lang="pt-BR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Após usar essa margem de guia, excluir o quadro que esta no fundo.</a:t>
            </a:r>
          </a:p>
          <a:p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O texto poder ficar alinhados a estas margens.</a:t>
            </a: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Seta para a direita 26"/>
          <p:cNvSpPr/>
          <p:nvPr/>
        </p:nvSpPr>
        <p:spPr>
          <a:xfrm rot="1996940">
            <a:off x="28325107" y="11630224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999440" y="15681038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Títulos do conteúdo devem ser em fonte ARIAL tamanho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Textos de conteúdo devem ter a fonte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ARIAL tamanho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 conteúdo for maior esses padrões podem ser alterados “desde que possam ser lidos até 1 METRO de distância”.</a:t>
            </a:r>
          </a:p>
          <a:p>
            <a:pPr algn="ctr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Seta para a direita 30"/>
          <p:cNvSpPr/>
          <p:nvPr/>
        </p:nvSpPr>
        <p:spPr>
          <a:xfrm rot="12297671">
            <a:off x="9039746" y="4861619"/>
            <a:ext cx="3954346" cy="72156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26143158" y="39689442"/>
            <a:ext cx="365632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Arial" panose="020B0604020202020204" pitchFamily="34" charset="0"/>
                <a:cs typeface="Arial" pitchFamily="34" charset="0"/>
              </a:rPr>
              <a:t>Financiador: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18868" y="36147157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1584401" y="40108756"/>
            <a:ext cx="16489832" cy="14003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CIÊNCIAS BIOLÓGICAS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Imagem 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sp>
        <p:nvSpPr>
          <p:cNvPr id="46" name="CaixaDeTexto 45"/>
          <p:cNvSpPr txBox="1"/>
          <p:nvPr/>
        </p:nvSpPr>
        <p:spPr>
          <a:xfrm>
            <a:off x="2319735" y="646754"/>
            <a:ext cx="23714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 smtClean="0">
                <a:solidFill>
                  <a:schemeClr val="bg1"/>
                </a:solidFill>
              </a:rPr>
              <a:t> </a:t>
            </a:r>
            <a:r>
              <a:rPr lang="pt-BR" sz="7200" b="1" dirty="0" smtClean="0">
                <a:solidFill>
                  <a:schemeClr val="bg1"/>
                </a:solidFill>
              </a:rPr>
              <a:t>TÍTULO DO TRABALHO</a:t>
            </a:r>
            <a:endParaRPr lang="pt-BR" sz="7200" dirty="0">
              <a:solidFill>
                <a:schemeClr val="bg1"/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5685427" y="6339102"/>
            <a:ext cx="26431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Sublinhar o nome do apresentador do trabalho. Identificar o curso e a  instituição.</a:t>
            </a: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" name="Imagem 4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1257" y="4232325"/>
            <a:ext cx="4825556" cy="1104245"/>
          </a:xfrm>
          <a:prstGeom prst="rect">
            <a:avLst/>
          </a:prstGeom>
        </p:spPr>
      </p:pic>
      <p:sp>
        <p:nvSpPr>
          <p:cNvPr id="49" name="Retângulo Arredondado 48"/>
          <p:cNvSpPr/>
          <p:nvPr/>
        </p:nvSpPr>
        <p:spPr>
          <a:xfrm rot="16200000">
            <a:off x="-1537032" y="2121731"/>
            <a:ext cx="5062493" cy="16035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aqui o n° do seu trabalho</a:t>
            </a:r>
          </a:p>
        </p:txBody>
      </p:sp>
      <p:pic>
        <p:nvPicPr>
          <p:cNvPr id="50" name="Imagem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5136" y="302896"/>
            <a:ext cx="6235790" cy="2807532"/>
          </a:xfrm>
          <a:prstGeom prst="rect">
            <a:avLst/>
          </a:prstGeom>
        </p:spPr>
      </p:pic>
      <p:sp>
        <p:nvSpPr>
          <p:cNvPr id="51" name="Google Shape;92;p1"/>
          <p:cNvSpPr/>
          <p:nvPr/>
        </p:nvSpPr>
        <p:spPr>
          <a:xfrm>
            <a:off x="5541568" y="3651463"/>
            <a:ext cx="2098331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pt-BR" sz="3600" i="0" u="sng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Aline  </a:t>
            </a:r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Soares </a:t>
            </a:r>
            <a:r>
              <a:rPr lang="pt-BR" sz="3600" u="sng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pt-BR" sz="3600" i="0" u="sng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ilva</a:t>
            </a:r>
            <a:r>
              <a:rPr lang="pt-BR" sz="3600" i="0" u="sng" strike="noStrike" cap="none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600" i="0" u="sng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José </a:t>
            </a:r>
            <a:r>
              <a:rPr lang="pt-BR" sz="360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M. </a:t>
            </a:r>
            <a:r>
              <a:rPr lang="pt-BR" sz="360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Villela </a:t>
            </a:r>
            <a:r>
              <a:rPr lang="pt-BR" sz="360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Pádua</a:t>
            </a:r>
            <a:r>
              <a:rPr lang="pt-BR" sz="3600" i="0" u="none" strike="noStrike" cap="none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, Maria V. Pádua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 Antônio Cordeiro 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 Mário Soares Brito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José da Silva Fernandes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52" name="Rectangle 6"/>
          <p:cNvSpPr>
            <a:spLocks noChangeArrowheads="1"/>
          </p:cNvSpPr>
          <p:nvPr/>
        </p:nvSpPr>
        <p:spPr bwMode="auto">
          <a:xfrm>
            <a:off x="6496199" y="5201340"/>
            <a:ext cx="205943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32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kumimoji="0" lang="pt-BR" alt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Acadêmica do </a:t>
            </a:r>
            <a:r>
              <a:rPr kumimoji="0" lang="pt-BR" altLang="pt-BR" sz="3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Curso </a:t>
            </a:r>
            <a:r>
              <a:rPr lang="pt-BR" altLang="pt-BR" sz="320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XXXX</a:t>
            </a:r>
            <a:r>
              <a:rPr kumimoji="0" lang="pt-BR" altLang="pt-BR" sz="3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kumimoji="0" lang="pt-BR" altLang="pt-BR" sz="3200" b="0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BR" altLang="pt-BR" sz="3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</a:t>
            </a:r>
            <a:r>
              <a:rPr kumimoji="0" lang="pt-BR" alt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niversidade Cesumar - UNICESUMAR. Bolsista PIBIC/ICETI-UniCesumar. </a:t>
            </a:r>
            <a:r>
              <a:rPr lang="pt-BR" altLang="pt-BR" sz="32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pt-BR" altLang="pt-BR" sz="3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Universidade </a:t>
            </a:r>
            <a:r>
              <a:rPr lang="pt-BR" altLang="pt-BR" sz="3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Cesumar - </a:t>
            </a:r>
            <a:r>
              <a:rPr lang="pt-BR" altLang="pt-BR" sz="3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UNICESUMAR. </a:t>
            </a:r>
            <a:endParaRPr lang="pt-BR" altLang="pt-BR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pt-BR" altLang="pt-B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209</Words>
  <Application>Microsoft Office PowerPoint</Application>
  <PresentationFormat>Personalizar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Cleiltan Novais da Silva</cp:lastModifiedBy>
  <cp:revision>22</cp:revision>
  <dcterms:created xsi:type="dcterms:W3CDTF">2013-07-22T15:36:31Z</dcterms:created>
  <dcterms:modified xsi:type="dcterms:W3CDTF">2023-07-10T21:55:00Z</dcterms:modified>
</cp:coreProperties>
</file>