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336" y="3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1E214-992E-4D5C-9394-437F9FE6E86F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8862E-54E4-4E12-847D-9219E72E0C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17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8862E-54E4-4E12-847D-9219E72E0C4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48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" y="39089788"/>
            <a:ext cx="32404031" cy="41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5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280762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na área abaixo, excluindo os logos não utilizados, se não tem bolsa excluir o texto “Financiador”.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5794102" y="37169424"/>
            <a:ext cx="10834079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ARIAL tamanho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eta para a direita 30"/>
          <p:cNvSpPr/>
          <p:nvPr/>
        </p:nvSpPr>
        <p:spPr>
          <a:xfrm rot="12297671">
            <a:off x="9039746" y="4861619"/>
            <a:ext cx="3954346" cy="72156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6143158" y="39689442"/>
            <a:ext cx="365632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584401" y="40108756"/>
            <a:ext cx="16489832" cy="14003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CIÊNCIAS BIOLÓGICAS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agem 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46" name="CaixaDeTexto 45"/>
          <p:cNvSpPr txBox="1"/>
          <p:nvPr/>
        </p:nvSpPr>
        <p:spPr>
          <a:xfrm>
            <a:off x="2319735" y="646754"/>
            <a:ext cx="23714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solidFill>
                  <a:schemeClr val="bg1"/>
                </a:solidFill>
              </a:rPr>
              <a:t> </a:t>
            </a:r>
            <a:r>
              <a:rPr lang="pt-BR" sz="7200" b="1" dirty="0" smtClean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5685427" y="6339102"/>
            <a:ext cx="2643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 instituição.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Imagem 4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49" name="Retângulo Arredondado 48"/>
          <p:cNvSpPr/>
          <p:nvPr/>
        </p:nvSpPr>
        <p:spPr>
          <a:xfrm rot="16200000">
            <a:off x="-1537032" y="2121731"/>
            <a:ext cx="5062493" cy="16035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pic>
        <p:nvPicPr>
          <p:cNvPr id="50" name="Imagem 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136" y="302896"/>
            <a:ext cx="6235790" cy="2807532"/>
          </a:xfrm>
          <a:prstGeom prst="rect">
            <a:avLst/>
          </a:prstGeom>
        </p:spPr>
      </p:pic>
      <p:sp>
        <p:nvSpPr>
          <p:cNvPr id="51" name="Google Shape;92;p1"/>
          <p:cNvSpPr/>
          <p:nvPr/>
        </p:nvSpPr>
        <p:spPr>
          <a:xfrm>
            <a:off x="5541568" y="3651463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José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M.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Villela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Pádua</a:t>
            </a:r>
            <a:r>
              <a:rPr lang="pt-BR" sz="3600" i="0" u="none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Mário Soares Brito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da Silva Fernandes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6496199" y="5201340"/>
            <a:ext cx="205943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pt-BR" alt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Acadêmica do </a:t>
            </a:r>
            <a:r>
              <a:rPr kumimoji="0" lang="pt-BR" altLang="pt-B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Curso </a:t>
            </a:r>
            <a:r>
              <a:rPr lang="pt-BR" altLang="pt-BR" sz="320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XXXX</a:t>
            </a:r>
            <a:r>
              <a:rPr kumimoji="0" lang="pt-BR" altLang="pt-BR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kumimoji="0" lang="pt-BR" altLang="pt-BR" sz="3200" b="0" i="0" u="none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t-BR" altLang="pt-BR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kumimoji="0" lang="pt-BR" alt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3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32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</a:t>
            </a:r>
            <a:r>
              <a:rPr lang="pt-BR" altLang="pt-BR" sz="3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</a:t>
            </a:r>
            <a:r>
              <a:rPr lang="pt-BR" altLang="pt-BR" sz="32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UNICESUMAR. </a:t>
            </a:r>
            <a:endParaRPr lang="pt-BR" altLang="pt-BR" sz="3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209</Words>
  <Application>Microsoft Office PowerPoint</Application>
  <PresentationFormat>Personalizar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Cleiltan Novais da Silva</cp:lastModifiedBy>
  <cp:revision>22</cp:revision>
  <dcterms:created xsi:type="dcterms:W3CDTF">2013-07-22T15:36:31Z</dcterms:created>
  <dcterms:modified xsi:type="dcterms:W3CDTF">2023-07-10T21:55:00Z</dcterms:modified>
</cp:coreProperties>
</file>