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6152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utilizados. Se não tem bolsa,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6035882" y="36086431"/>
            <a:ext cx="11273528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2865783">
            <a:off x="6827620" y="4836460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606871" y="39617655"/>
            <a:ext cx="31079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CaixaDeTexto 34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Imagem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8" name="Seta para a direita 30"/>
          <p:cNvSpPr/>
          <p:nvPr/>
        </p:nvSpPr>
        <p:spPr>
          <a:xfrm rot="1382577">
            <a:off x="27331150" y="12071021"/>
            <a:ext cx="3494334" cy="91613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399904" y="284453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165331" y="6496153"/>
            <a:ext cx="25933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4" name="Retângulo Arredondado 43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516" y="206410"/>
            <a:ext cx="6235790" cy="2807532"/>
          </a:xfrm>
          <a:prstGeom prst="rect">
            <a:avLst/>
          </a:prstGeom>
        </p:spPr>
      </p:pic>
      <p:sp>
        <p:nvSpPr>
          <p:cNvPr id="46" name="Google Shape;92;p1"/>
          <p:cNvSpPr/>
          <p:nvPr/>
        </p:nvSpPr>
        <p:spPr>
          <a:xfrm>
            <a:off x="5084951" y="372590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7661629" y="5366819"/>
            <a:ext cx="192833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Acadêmico do Curso </a:t>
            </a:r>
            <a:r>
              <a:rPr lang="pt-BR" altLang="pt-BR" sz="280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xxxx</a:t>
            </a:r>
            <a:r>
              <a:rPr kumimoji="0" lang="pt-BR" altLang="pt-BR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pt-BR" altLang="pt-BR" sz="28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altLang="pt-BR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203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22</cp:revision>
  <dcterms:created xsi:type="dcterms:W3CDTF">2013-07-22T15:36:31Z</dcterms:created>
  <dcterms:modified xsi:type="dcterms:W3CDTF">2023-07-10T21:56:09Z</dcterms:modified>
</cp:coreProperties>
</file>