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36" y="4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utilizados, se não tem bolsa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 rot="10800000" flipV="1">
            <a:off x="24531271" y="39624280"/>
            <a:ext cx="64087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6593263" y="4802427"/>
            <a:ext cx="2682340" cy="3703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060873" y="261069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3854517" y="6514284"/>
            <a:ext cx="26540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Imagem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5" name="Retângulo Arredondado 44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516" y="206410"/>
            <a:ext cx="6235790" cy="2807532"/>
          </a:xfrm>
          <a:prstGeom prst="rect">
            <a:avLst/>
          </a:prstGeom>
        </p:spPr>
      </p:pic>
      <p:sp>
        <p:nvSpPr>
          <p:cNvPr id="48" name="Google Shape;92;p1"/>
          <p:cNvSpPr/>
          <p:nvPr/>
        </p:nvSpPr>
        <p:spPr>
          <a:xfrm>
            <a:off x="4608738" y="3073720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413860" y="4712105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Acadêmico do Curso  XXX , U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206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21</cp:revision>
  <dcterms:created xsi:type="dcterms:W3CDTF">2013-07-22T15:36:31Z</dcterms:created>
  <dcterms:modified xsi:type="dcterms:W3CDTF">2023-07-10T21:57:10Z</dcterms:modified>
</cp:coreProperties>
</file>