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1296" y="-294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39892732"/>
              <a:ext cx="23237252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 smtClean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CIÊNCIAS HUMANAS - LINGUÍSTICA </a:t>
              </a:r>
            </a:p>
            <a:p>
              <a:r>
                <a:rPr lang="pt-BR" sz="6600" b="1" i="0" kern="1200" dirty="0" smtClean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SOCIAIS APLICADAS E OUTROS </a:t>
              </a:r>
              <a:endParaRPr lang="pt-BR" sz="6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  <a:endParaRPr lang="pt-BR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25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financiador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na área abaixo, excluindo os logos não utilizados, se não tem bolsa excluir o texto “Financiador”.</a:t>
            </a: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4935243" y="33638230"/>
            <a:ext cx="13736600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7226328" y="11647669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5023845" y="39601106"/>
            <a:ext cx="57345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anose="020B0604020202020204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ARIAL tamanho 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Imagem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36" name="Seta para a direita 30"/>
          <p:cNvSpPr/>
          <p:nvPr/>
        </p:nvSpPr>
        <p:spPr>
          <a:xfrm rot="15288945" flipV="1">
            <a:off x="5943494" y="4811292"/>
            <a:ext cx="2682340" cy="86617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3650337" y="452894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5054648" y="6671596"/>
            <a:ext cx="22924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instituição.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Imagem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721" y="4424150"/>
            <a:ext cx="4825556" cy="1104245"/>
          </a:xfrm>
          <a:prstGeom prst="rect">
            <a:avLst/>
          </a:prstGeom>
        </p:spPr>
      </p:pic>
      <p:sp>
        <p:nvSpPr>
          <p:cNvPr id="46" name="Retângulo Arredondado 45"/>
          <p:cNvSpPr/>
          <p:nvPr/>
        </p:nvSpPr>
        <p:spPr>
          <a:xfrm rot="16200000">
            <a:off x="-1083939" y="2406194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pic>
        <p:nvPicPr>
          <p:cNvPr id="47" name="Imagem 4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9980" y="398235"/>
            <a:ext cx="6235790" cy="2807532"/>
          </a:xfrm>
          <a:prstGeom prst="rect">
            <a:avLst/>
          </a:prstGeom>
        </p:spPr>
      </p:pic>
      <p:sp>
        <p:nvSpPr>
          <p:cNvPr id="48" name="Google Shape;92;p1"/>
          <p:cNvSpPr/>
          <p:nvPr/>
        </p:nvSpPr>
        <p:spPr>
          <a:xfrm>
            <a:off x="4198202" y="3265545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José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M.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Villela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Pádua</a:t>
            </a:r>
            <a:r>
              <a:rPr lang="pt-BR" sz="3600" i="0" u="none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 Mário Soares Brito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da Silva Fernandes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8003324" y="4903930"/>
            <a:ext cx="143989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Acadêmico do Curso  XXX , U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Cesumar - UNICESUMAR. Bolsista PIBIC/ICETI-UniCesumar. </a:t>
            </a:r>
            <a:r>
              <a:rPr lang="pt-BR" altLang="pt-BR" sz="28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Cesumar -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206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Cleiltan Novais da Silva</cp:lastModifiedBy>
  <cp:revision>21</cp:revision>
  <dcterms:created xsi:type="dcterms:W3CDTF">2013-07-22T15:36:31Z</dcterms:created>
  <dcterms:modified xsi:type="dcterms:W3CDTF">2023-07-10T21:46:43Z</dcterms:modified>
</cp:coreProperties>
</file>