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1296" y="-294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13 Grupo"/>
          <p:cNvGrpSpPr/>
          <p:nvPr userDrawn="1"/>
        </p:nvGrpSpPr>
        <p:grpSpPr>
          <a:xfrm>
            <a:off x="0" y="39498784"/>
            <a:ext cx="32500025" cy="3689652"/>
            <a:chOff x="0" y="39498784"/>
            <a:chExt cx="32500025" cy="3689652"/>
          </a:xfrm>
        </p:grpSpPr>
        <p:cxnSp>
          <p:nvCxnSpPr>
            <p:cNvPr id="4" name="Conector reto 3"/>
            <p:cNvCxnSpPr/>
            <p:nvPr userDrawn="1"/>
          </p:nvCxnSpPr>
          <p:spPr>
            <a:xfrm>
              <a:off x="1648025" y="39498784"/>
              <a:ext cx="30852000" cy="0"/>
            </a:xfrm>
            <a:prstGeom prst="line">
              <a:avLst/>
            </a:prstGeom>
            <a:ln w="98425">
              <a:solidFill>
                <a:srgbClr val="C0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 userDrawn="1"/>
          </p:nvCxnSpPr>
          <p:spPr>
            <a:xfrm>
              <a:off x="9" y="42152596"/>
              <a:ext cx="26100000" cy="0"/>
            </a:xfrm>
            <a:prstGeom prst="line">
              <a:avLst/>
            </a:prstGeom>
            <a:ln w="98425">
              <a:solidFill>
                <a:srgbClr val="C00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" name="CaixaDeTexto 4"/>
            <p:cNvSpPr txBox="1"/>
            <p:nvPr userDrawn="1"/>
          </p:nvSpPr>
          <p:spPr>
            <a:xfrm>
              <a:off x="1533725" y="39892732"/>
              <a:ext cx="23237252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6600" b="1" i="0" kern="1200" dirty="0" smtClean="0">
                  <a:solidFill>
                    <a:srgbClr val="C00000"/>
                  </a:solidFill>
                  <a:latin typeface="Arial" pitchFamily="34" charset="0"/>
                  <a:ea typeface="+mn-ea"/>
                  <a:cs typeface="Arial" pitchFamily="34" charset="0"/>
                </a:rPr>
                <a:t>CIÊNCIAS HUMANAS - LINGUÍSTICA </a:t>
              </a:r>
            </a:p>
            <a:p>
              <a:r>
                <a:rPr lang="pt-BR" sz="6600" b="1" i="0" kern="1200" dirty="0" smtClean="0">
                  <a:solidFill>
                    <a:srgbClr val="C00000"/>
                  </a:solidFill>
                  <a:latin typeface="Arial" pitchFamily="34" charset="0"/>
                  <a:ea typeface="+mn-ea"/>
                  <a:cs typeface="Arial" pitchFamily="34" charset="0"/>
                </a:rPr>
                <a:t>SOCIAIS APLICADAS E OUTROS </a:t>
              </a:r>
              <a:endParaRPr lang="pt-BR" sz="6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tângulo 5"/>
            <p:cNvSpPr/>
            <p:nvPr userDrawn="1"/>
          </p:nvSpPr>
          <p:spPr>
            <a:xfrm>
              <a:off x="0" y="42360436"/>
              <a:ext cx="32404050" cy="8280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26787201" y="40180924"/>
              <a:ext cx="4068000" cy="1764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/>
            <p:cNvSpPr txBox="1"/>
            <p:nvPr userDrawn="1"/>
          </p:nvSpPr>
          <p:spPr>
            <a:xfrm>
              <a:off x="26711001" y="39702232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Programa:</a:t>
              </a:r>
              <a:endParaRPr lang="pt-BR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225" y="-71708"/>
            <a:ext cx="32404050" cy="6526894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584401" y="7417124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031" y="33275054"/>
            <a:ext cx="4038394" cy="1837469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Se o estudante tem bolsa, insira o logo do 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financiador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na área abaixo, excluindo os logos não utilizados, se não tem bolsa excluir o texto “Financiador”.</a:t>
            </a: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eta para a direita 21"/>
          <p:cNvSpPr/>
          <p:nvPr/>
        </p:nvSpPr>
        <p:spPr>
          <a:xfrm rot="1996940">
            <a:off x="14935243" y="33638230"/>
            <a:ext cx="13736600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 utilizadas no Banner</a:t>
            </a:r>
          </a:p>
          <a:p>
            <a:pPr marL="1143000" indent="-1143000">
              <a:buFont typeface="Arial" pitchFamily="34" charset="0"/>
              <a:buChar char="•"/>
            </a:pPr>
            <a:endParaRPr lang="pt-B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Imprimir no tamanho 90x120cm colorido</a:t>
            </a:r>
            <a:endParaRPr lang="pt-BR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Após usar essa margem de guia, excluir o quadro que esta no fundo.</a:t>
            </a:r>
          </a:p>
          <a:p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O texto poder ficar alinhados a estas margens.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7226328" y="11647669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25023845" y="39601106"/>
            <a:ext cx="57345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anose="020B0604020202020204" pitchFamily="34" charset="0"/>
                <a:cs typeface="Arial" pitchFamily="34" charset="0"/>
              </a:rPr>
              <a:t>Financiador: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CaixaDeTexto 40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Títulos do conteúdo devem ser em fonte ARIAL tamanho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Textos de conteúdo devem ter a fonte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ARIAL tamanho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Imagem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sp>
        <p:nvSpPr>
          <p:cNvPr id="36" name="Seta para a direita 30"/>
          <p:cNvSpPr/>
          <p:nvPr/>
        </p:nvSpPr>
        <p:spPr>
          <a:xfrm rot="15288945" flipV="1">
            <a:off x="5943494" y="4811292"/>
            <a:ext cx="2682340" cy="86617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3650337" y="452894"/>
            <a:ext cx="22749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dirty="0" smtClean="0">
                <a:solidFill>
                  <a:schemeClr val="bg1"/>
                </a:solidFill>
              </a:rPr>
              <a:t>TÍTULO DO TRABALHO</a:t>
            </a:r>
            <a:endParaRPr lang="pt-BR" sz="7200" dirty="0">
              <a:solidFill>
                <a:schemeClr val="bg1"/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5054648" y="6671596"/>
            <a:ext cx="229248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Sublinhar o nome do apresentador do trabalho. Identificar o curso e a instituição.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Imagem 4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0721" y="4424150"/>
            <a:ext cx="4825556" cy="1104245"/>
          </a:xfrm>
          <a:prstGeom prst="rect">
            <a:avLst/>
          </a:prstGeom>
        </p:spPr>
      </p:pic>
      <p:sp>
        <p:nvSpPr>
          <p:cNvPr id="46" name="Retângulo Arredondado 45"/>
          <p:cNvSpPr/>
          <p:nvPr/>
        </p:nvSpPr>
        <p:spPr>
          <a:xfrm rot="16200000">
            <a:off x="-1083939" y="2406194"/>
            <a:ext cx="5062493" cy="18163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aqui o n° do seu trabalho</a:t>
            </a:r>
          </a:p>
        </p:txBody>
      </p:sp>
      <p:pic>
        <p:nvPicPr>
          <p:cNvPr id="47" name="Imagem 4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9980" y="398235"/>
            <a:ext cx="6235790" cy="2807532"/>
          </a:xfrm>
          <a:prstGeom prst="rect">
            <a:avLst/>
          </a:prstGeom>
        </p:spPr>
      </p:pic>
      <p:sp>
        <p:nvSpPr>
          <p:cNvPr id="48" name="Google Shape;92;p1"/>
          <p:cNvSpPr/>
          <p:nvPr/>
        </p:nvSpPr>
        <p:spPr>
          <a:xfrm>
            <a:off x="4198202" y="3265545"/>
            <a:ext cx="2098331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Aline  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Soares </a:t>
            </a:r>
            <a:r>
              <a:rPr lang="pt-BR" sz="3600" u="sng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ilva</a:t>
            </a:r>
            <a:r>
              <a:rPr lang="pt-BR" sz="3600" i="0" u="sng" strike="noStrike" cap="none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José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M.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Villela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Pádua</a:t>
            </a:r>
            <a:r>
              <a:rPr lang="pt-BR" sz="3600" i="0" u="none" strike="noStrike" cap="none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, Maria V. Pádua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Antônio Cordeiro 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 Mário Soares Brito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José da Silva Fernandes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8003324" y="4903930"/>
            <a:ext cx="1439892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pt-BR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Acadêmico do Curso  XXX , U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niversidade 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Cesumar - UNICESUMAR. Bolsista PIBIC/ICETI-UniCesumar. </a:t>
            </a:r>
            <a:r>
              <a:rPr lang="pt-BR" altLang="pt-BR" sz="28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BR" altLang="pt-BR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Universidade 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Cesumar - </a:t>
            </a:r>
            <a:r>
              <a:rPr lang="pt-BR" altLang="pt-BR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UNICESUMAR. </a:t>
            </a:r>
            <a:endParaRPr lang="pt-BR" altLang="pt-BR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206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Cleiltan Novais da Silva</cp:lastModifiedBy>
  <cp:revision>21</cp:revision>
  <dcterms:created xsi:type="dcterms:W3CDTF">2013-07-22T15:36:31Z</dcterms:created>
  <dcterms:modified xsi:type="dcterms:W3CDTF">2023-07-10T21:46:43Z</dcterms:modified>
</cp:coreProperties>
</file>