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336" y="3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12 Grupo"/>
            <p:cNvGrpSpPr/>
            <p:nvPr userDrawn="1"/>
          </p:nvGrpSpPr>
          <p:grpSpPr>
            <a:xfrm>
              <a:off x="0" y="39498784"/>
              <a:ext cx="32500025" cy="3689652"/>
              <a:chOff x="0" y="39498784"/>
              <a:chExt cx="32500025" cy="3689652"/>
            </a:xfrm>
          </p:grpSpPr>
          <p:cxnSp>
            <p:nvCxnSpPr>
              <p:cNvPr id="4" name="Conector reto 3"/>
              <p:cNvCxnSpPr/>
              <p:nvPr userDrawn="1"/>
            </p:nvCxnSpPr>
            <p:spPr>
              <a:xfrm>
                <a:off x="1648025" y="39498784"/>
                <a:ext cx="30852000" cy="0"/>
              </a:xfrm>
              <a:prstGeom prst="line">
                <a:avLst/>
              </a:prstGeom>
              <a:ln w="95250">
                <a:solidFill>
                  <a:srgbClr val="008000"/>
                </a:solidFill>
              </a:ln>
              <a:effectLst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" name="Conector reto 8"/>
              <p:cNvCxnSpPr/>
              <p:nvPr userDrawn="1"/>
            </p:nvCxnSpPr>
            <p:spPr>
              <a:xfrm>
                <a:off x="9" y="42152596"/>
                <a:ext cx="26100000" cy="0"/>
              </a:xfrm>
              <a:prstGeom prst="line">
                <a:avLst/>
              </a:prstGeom>
              <a:ln w="98425">
                <a:solidFill>
                  <a:srgbClr val="008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" name="CaixaDeTexto 4"/>
              <p:cNvSpPr txBox="1"/>
              <p:nvPr userDrawn="1"/>
            </p:nvSpPr>
            <p:spPr>
              <a:xfrm>
                <a:off x="1533725" y="40257124"/>
                <a:ext cx="111399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0" b="1" dirty="0" smtClean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CIÊNCIAS DA SAÚDE</a:t>
                </a:r>
                <a:endParaRPr lang="pt-BR" sz="8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Retângulo 5"/>
              <p:cNvSpPr/>
              <p:nvPr userDrawn="1"/>
            </p:nvSpPr>
            <p:spPr>
              <a:xfrm>
                <a:off x="0" y="42360436"/>
                <a:ext cx="32404050" cy="82800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 userDrawn="1"/>
            </p:nvSpPr>
            <p:spPr>
              <a:xfrm>
                <a:off x="26711001" y="39702232"/>
                <a:ext cx="37444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Programa:</a:t>
                </a:r>
                <a:endParaRPr lang="pt-B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80617" y="-71708"/>
            <a:ext cx="32696274" cy="6526894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na área abaixo, excluindo os logos não utilizados, se não tem bolsa excluir o texto “Financiador”.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5081342" y="34847589"/>
            <a:ext cx="10530922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6545275" y="39648148"/>
            <a:ext cx="2808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ARIAL tamanho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53" name="Imagem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36" name="Seta para a direita 30"/>
          <p:cNvSpPr/>
          <p:nvPr/>
        </p:nvSpPr>
        <p:spPr>
          <a:xfrm rot="15288945" flipV="1">
            <a:off x="5847281" y="4813072"/>
            <a:ext cx="2682340" cy="37039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5"/>
          <p:cNvSpPr txBox="1"/>
          <p:nvPr/>
        </p:nvSpPr>
        <p:spPr>
          <a:xfrm>
            <a:off x="3314891" y="271714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7200" b="1" dirty="0" smtClean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2" name="CaixaDeTexto 42"/>
          <p:cNvSpPr txBox="1"/>
          <p:nvPr/>
        </p:nvSpPr>
        <p:spPr>
          <a:xfrm>
            <a:off x="4719202" y="6490416"/>
            <a:ext cx="22924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instituição.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Imagem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275" y="4242970"/>
            <a:ext cx="4825556" cy="1104245"/>
          </a:xfrm>
          <a:prstGeom prst="rect">
            <a:avLst/>
          </a:prstGeom>
        </p:spPr>
      </p:pic>
      <p:sp>
        <p:nvSpPr>
          <p:cNvPr id="44" name="Retângulo Arredondado 43"/>
          <p:cNvSpPr/>
          <p:nvPr/>
        </p:nvSpPr>
        <p:spPr>
          <a:xfrm rot="16200000">
            <a:off x="-1522386" y="2176173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4534" y="217055"/>
            <a:ext cx="6235790" cy="2807532"/>
          </a:xfrm>
          <a:prstGeom prst="rect">
            <a:avLst/>
          </a:prstGeom>
        </p:spPr>
      </p:pic>
      <p:sp>
        <p:nvSpPr>
          <p:cNvPr id="46" name="Google Shape;92;p1"/>
          <p:cNvSpPr/>
          <p:nvPr/>
        </p:nvSpPr>
        <p:spPr>
          <a:xfrm>
            <a:off x="4018868" y="4126733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José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M.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Villela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Pádua</a:t>
            </a:r>
            <a:r>
              <a:rPr lang="pt-BR" sz="3600" i="0" u="none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Mário Soares Brito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da Silva Fernandes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7693637" y="5440462"/>
            <a:ext cx="143989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Acadêmico do Curso  XXX , U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Cesumar -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206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Cleiltan Novais da Silva</cp:lastModifiedBy>
  <cp:revision>20</cp:revision>
  <dcterms:created xsi:type="dcterms:W3CDTF">2013-07-22T15:36:31Z</dcterms:created>
  <dcterms:modified xsi:type="dcterms:W3CDTF">2023-07-10T21:58:27Z</dcterms:modified>
</cp:coreProperties>
</file>