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336" y="36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13 Grupo"/>
          <p:cNvGrpSpPr/>
          <p:nvPr userDrawn="1"/>
        </p:nvGrpSpPr>
        <p:grpSpPr>
          <a:xfrm>
            <a:off x="0" y="39498784"/>
            <a:ext cx="32500025" cy="3689652"/>
            <a:chOff x="0" y="39498784"/>
            <a:chExt cx="32500025" cy="3689652"/>
          </a:xfrm>
        </p:grpSpPr>
        <p:sp>
          <p:nvSpPr>
            <p:cNvPr id="10" name="Retângulo 9"/>
            <p:cNvSpPr/>
            <p:nvPr userDrawn="1"/>
          </p:nvSpPr>
          <p:spPr>
            <a:xfrm>
              <a:off x="26787201" y="40180924"/>
              <a:ext cx="4068000" cy="1764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13" name="12 Grupo"/>
            <p:cNvGrpSpPr/>
            <p:nvPr userDrawn="1"/>
          </p:nvGrpSpPr>
          <p:grpSpPr>
            <a:xfrm>
              <a:off x="0" y="39498784"/>
              <a:ext cx="32500025" cy="3689652"/>
              <a:chOff x="0" y="39498784"/>
              <a:chExt cx="32500025" cy="3689652"/>
            </a:xfrm>
          </p:grpSpPr>
          <p:cxnSp>
            <p:nvCxnSpPr>
              <p:cNvPr id="4" name="Conector reto 3"/>
              <p:cNvCxnSpPr/>
              <p:nvPr userDrawn="1"/>
            </p:nvCxnSpPr>
            <p:spPr>
              <a:xfrm>
                <a:off x="1648025" y="39498784"/>
                <a:ext cx="30852000" cy="0"/>
              </a:xfrm>
              <a:prstGeom prst="line">
                <a:avLst/>
              </a:prstGeom>
              <a:ln w="95250">
                <a:solidFill>
                  <a:srgbClr val="008000"/>
                </a:solidFill>
              </a:ln>
              <a:effectLst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9" name="Conector reto 8"/>
              <p:cNvCxnSpPr/>
              <p:nvPr userDrawn="1"/>
            </p:nvCxnSpPr>
            <p:spPr>
              <a:xfrm>
                <a:off x="9" y="42152596"/>
                <a:ext cx="26100000" cy="0"/>
              </a:xfrm>
              <a:prstGeom prst="line">
                <a:avLst/>
              </a:prstGeom>
              <a:ln w="98425">
                <a:solidFill>
                  <a:srgbClr val="008000"/>
                </a:solidFill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5" name="CaixaDeTexto 4"/>
              <p:cNvSpPr txBox="1"/>
              <p:nvPr userDrawn="1"/>
            </p:nvSpPr>
            <p:spPr>
              <a:xfrm>
                <a:off x="1533725" y="40257124"/>
                <a:ext cx="1113990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8000" b="1" dirty="0" smtClean="0">
                    <a:solidFill>
                      <a:srgbClr val="008000"/>
                    </a:solidFill>
                    <a:latin typeface="Arial" pitchFamily="34" charset="0"/>
                    <a:cs typeface="Arial" pitchFamily="34" charset="0"/>
                  </a:rPr>
                  <a:t>CIÊNCIAS DA SAÚDE</a:t>
                </a:r>
                <a:endParaRPr lang="pt-BR" sz="8000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" name="Retângulo 5"/>
              <p:cNvSpPr/>
              <p:nvPr userDrawn="1"/>
            </p:nvSpPr>
            <p:spPr>
              <a:xfrm>
                <a:off x="0" y="42360436"/>
                <a:ext cx="32404050" cy="82800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11" name="CaixaDeTexto 10"/>
              <p:cNvSpPr txBox="1"/>
              <p:nvPr userDrawn="1"/>
            </p:nvSpPr>
            <p:spPr>
              <a:xfrm>
                <a:off x="26711001" y="39702232"/>
                <a:ext cx="374441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Programa:</a:t>
                </a:r>
                <a:endParaRPr lang="pt-BR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000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61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4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3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1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8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71A-ABEA-45AF-9C93-253B56F4EE29}" type="datetimeFigureOut">
              <a:rPr lang="pt-BR" smtClean="0"/>
              <a:pPr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E965-2DC9-4581-94B5-E2FC239520E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80617" y="-71708"/>
            <a:ext cx="32696274" cy="6526894"/>
          </a:xfrm>
          <a:prstGeom prst="rect">
            <a:avLst/>
          </a:prstGeom>
          <a:gradFill flip="none" rotWithShape="1">
            <a:gsLst>
              <a:gs pos="0">
                <a:srgbClr val="008000">
                  <a:shade val="30000"/>
                  <a:satMod val="115000"/>
                </a:srgbClr>
              </a:gs>
              <a:gs pos="50000">
                <a:srgbClr val="008000">
                  <a:shade val="67500"/>
                  <a:satMod val="115000"/>
                </a:srgbClr>
              </a:gs>
              <a:gs pos="100000">
                <a:srgbClr val="008000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584401" y="7417124"/>
            <a:ext cx="29355582" cy="3182753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30" y="33023016"/>
            <a:ext cx="4114742" cy="18722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35" y="33349336"/>
            <a:ext cx="4176464" cy="1900291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031" y="33275054"/>
            <a:ext cx="4038394" cy="1837469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1977283" y="29237364"/>
            <a:ext cx="14692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Se o estudante tem bolsa, insira o logo do 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financiador</a:t>
            </a:r>
            <a:r>
              <a:rPr lang="pt-BR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na área abaixo, excluindo os logos não utilizados, se não tem bolsa excluir o texto “Financiador”.</a:t>
            </a:r>
            <a:endParaRPr lang="pt-BR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eta para a direita 21"/>
          <p:cNvSpPr/>
          <p:nvPr/>
        </p:nvSpPr>
        <p:spPr>
          <a:xfrm rot="1996940">
            <a:off x="15081342" y="34847589"/>
            <a:ext cx="10530922" cy="2366771"/>
          </a:xfrm>
          <a:prstGeom prst="rightArrow">
            <a:avLst>
              <a:gd name="adj1" fmla="val 29475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795964" y="7601903"/>
            <a:ext cx="2081031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Discussão e 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Referências utilizadas no Banner</a:t>
            </a:r>
          </a:p>
          <a:p>
            <a:pPr marL="1143000" indent="-1143000">
              <a:buFont typeface="Arial" pitchFamily="34" charset="0"/>
              <a:buChar char="•"/>
            </a:pPr>
            <a:endParaRPr lang="pt-B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Imprimir no tamanho 90x120cm colorido</a:t>
            </a:r>
            <a:endParaRPr lang="pt-BR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20424369" y="7921180"/>
            <a:ext cx="108055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Após usar essa margem de guia, excluir o quadro que esta no fundo.</a:t>
            </a:r>
          </a:p>
          <a:p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O texto poder ficar alinhados a estas margens.</a:t>
            </a: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Seta para a direita 26"/>
          <p:cNvSpPr/>
          <p:nvPr/>
        </p:nvSpPr>
        <p:spPr>
          <a:xfrm rot="1996940">
            <a:off x="28325107" y="11630224"/>
            <a:ext cx="3596957" cy="8384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26545275" y="39648148"/>
            <a:ext cx="280831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Arial" panose="020B0604020202020204" pitchFamily="34" charset="0"/>
                <a:cs typeface="Arial" pitchFamily="34" charset="0"/>
              </a:rPr>
              <a:t>Financiador: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18868" y="36147157"/>
            <a:ext cx="4421133" cy="106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CaixaDeTexto 40"/>
          <p:cNvSpPr txBox="1"/>
          <p:nvPr/>
        </p:nvSpPr>
        <p:spPr>
          <a:xfrm>
            <a:off x="1999440" y="15681038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Títulos do conteúdo devem ser em fonte ARIAL tamanho </a:t>
            </a:r>
            <a:r>
              <a:rPr lang="pt-BR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Textos de conteúdo devem ter a fonte </a:t>
            </a: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ARIAL tamanho </a:t>
            </a: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o conteúdo for maior esses padrões podem ser alterados “desde que possam ser lidos até 1 METRO de distância”.</a:t>
            </a:r>
          </a:p>
          <a:p>
            <a:pPr algn="ctr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Imagem 3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pic>
        <p:nvPicPr>
          <p:cNvPr id="53" name="Imagem 5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sp>
        <p:nvSpPr>
          <p:cNvPr id="36" name="Seta para a direita 30"/>
          <p:cNvSpPr/>
          <p:nvPr/>
        </p:nvSpPr>
        <p:spPr>
          <a:xfrm rot="15288945" flipV="1">
            <a:off x="5847281" y="4813072"/>
            <a:ext cx="2682340" cy="37039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BR"/>
            </a:defPPr>
            <a:lvl1pPr marL="0" algn="l" defTabSz="4320540" rtl="0" eaLnBrk="1" latinLnBrk="0" hangingPunct="1">
              <a:defRPr sz="8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2160270" algn="l" defTabSz="4320540" rtl="0" eaLnBrk="1" latinLnBrk="0" hangingPunct="1">
              <a:defRPr sz="8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4320540" algn="l" defTabSz="4320540" rtl="0" eaLnBrk="1" latinLnBrk="0" hangingPunct="1">
              <a:defRPr sz="8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6480810" algn="l" defTabSz="4320540" rtl="0" eaLnBrk="1" latinLnBrk="0" hangingPunct="1">
              <a:defRPr sz="8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8641080" algn="l" defTabSz="4320540" rtl="0" eaLnBrk="1" latinLnBrk="0" hangingPunct="1">
              <a:defRPr sz="8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0801350" algn="l" defTabSz="4320540" rtl="0" eaLnBrk="1" latinLnBrk="0" hangingPunct="1">
              <a:defRPr sz="8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2961620" algn="l" defTabSz="4320540" rtl="0" eaLnBrk="1" latinLnBrk="0" hangingPunct="1">
              <a:defRPr sz="8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15121890" algn="l" defTabSz="4320540" rtl="0" eaLnBrk="1" latinLnBrk="0" hangingPunct="1">
              <a:defRPr sz="8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17282160" algn="l" defTabSz="4320540" rtl="0" eaLnBrk="1" latinLnBrk="0" hangingPunct="1">
              <a:defRPr sz="85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aixaDeTexto 35"/>
          <p:cNvSpPr txBox="1"/>
          <p:nvPr/>
        </p:nvSpPr>
        <p:spPr>
          <a:xfrm>
            <a:off x="3314891" y="271714"/>
            <a:ext cx="22749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27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54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81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108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80135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96162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12189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7200" b="1" dirty="0" smtClean="0">
                <a:solidFill>
                  <a:schemeClr val="bg1"/>
                </a:solidFill>
              </a:rPr>
              <a:t>TÍTULO DO TRABALHO</a:t>
            </a:r>
            <a:endParaRPr lang="pt-BR" sz="7200" dirty="0">
              <a:solidFill>
                <a:schemeClr val="bg1"/>
              </a:solidFill>
            </a:endParaRPr>
          </a:p>
        </p:txBody>
      </p:sp>
      <p:sp>
        <p:nvSpPr>
          <p:cNvPr id="42" name="CaixaDeTexto 42"/>
          <p:cNvSpPr txBox="1"/>
          <p:nvPr/>
        </p:nvSpPr>
        <p:spPr>
          <a:xfrm>
            <a:off x="4719202" y="6490416"/>
            <a:ext cx="229248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27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54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81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108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80135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96162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12189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Sublinhar o nome do apresentador do trabalho. Identificar o curso e a instituição.</a:t>
            </a: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3" name="Imagem 4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45275" y="4242970"/>
            <a:ext cx="4825556" cy="1104245"/>
          </a:xfrm>
          <a:prstGeom prst="rect">
            <a:avLst/>
          </a:prstGeom>
        </p:spPr>
      </p:pic>
      <p:sp>
        <p:nvSpPr>
          <p:cNvPr id="44" name="Retângulo Arredondado 43"/>
          <p:cNvSpPr/>
          <p:nvPr/>
        </p:nvSpPr>
        <p:spPr>
          <a:xfrm rot="16200000">
            <a:off x="-1522386" y="2176173"/>
            <a:ext cx="5062493" cy="18163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4320540" rtl="0" eaLnBrk="1" latinLnBrk="0" hangingPunct="1">
              <a:defRPr sz="8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60270" algn="l" defTabSz="4320540" rtl="0" eaLnBrk="1" latinLnBrk="0" hangingPunct="1">
              <a:defRPr sz="8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320540" algn="l" defTabSz="4320540" rtl="0" eaLnBrk="1" latinLnBrk="0" hangingPunct="1">
              <a:defRPr sz="8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480810" algn="l" defTabSz="4320540" rtl="0" eaLnBrk="1" latinLnBrk="0" hangingPunct="1">
              <a:defRPr sz="8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641080" algn="l" defTabSz="4320540" rtl="0" eaLnBrk="1" latinLnBrk="0" hangingPunct="1">
              <a:defRPr sz="8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801350" algn="l" defTabSz="4320540" rtl="0" eaLnBrk="1" latinLnBrk="0" hangingPunct="1">
              <a:defRPr sz="8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2961620" algn="l" defTabSz="4320540" rtl="0" eaLnBrk="1" latinLnBrk="0" hangingPunct="1">
              <a:defRPr sz="8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121890" algn="l" defTabSz="4320540" rtl="0" eaLnBrk="1" latinLnBrk="0" hangingPunct="1">
              <a:defRPr sz="8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282160" algn="l" defTabSz="4320540" rtl="0" eaLnBrk="1" latinLnBrk="0" hangingPunct="1">
              <a:defRPr sz="85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Coloque aqui o n° do seu trabalho</a:t>
            </a:r>
          </a:p>
        </p:txBody>
      </p:sp>
      <p:pic>
        <p:nvPicPr>
          <p:cNvPr id="45" name="Imagem 4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4534" y="217055"/>
            <a:ext cx="6235790" cy="2807532"/>
          </a:xfrm>
          <a:prstGeom prst="rect">
            <a:avLst/>
          </a:prstGeom>
        </p:spPr>
      </p:pic>
      <p:sp>
        <p:nvSpPr>
          <p:cNvPr id="46" name="Google Shape;92;p1"/>
          <p:cNvSpPr/>
          <p:nvPr/>
        </p:nvSpPr>
        <p:spPr>
          <a:xfrm>
            <a:off x="4018868" y="4126733"/>
            <a:ext cx="2098331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>
              <a:defRPr lang="pt-BR"/>
            </a:defPPr>
            <a:lvl1pPr marL="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27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54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81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108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80135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96162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12189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Aline  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Soares </a:t>
            </a:r>
            <a:r>
              <a:rPr lang="pt-BR" sz="3600" u="sng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ilva</a:t>
            </a:r>
            <a:r>
              <a:rPr lang="pt-BR" sz="3600" i="0" u="sng" strike="noStrike" cap="none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José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M.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Villela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Pádua</a:t>
            </a:r>
            <a:r>
              <a:rPr lang="pt-BR" sz="3600" i="0" u="none" strike="noStrike" cap="none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, Maria V. Pádua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Antônio Cordeiro 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 Mário Soares Brito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José da Silva Fernandes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47" name="Rectangle 6"/>
          <p:cNvSpPr>
            <a:spLocks noChangeArrowheads="1"/>
          </p:cNvSpPr>
          <p:nvPr/>
        </p:nvSpPr>
        <p:spPr bwMode="auto">
          <a:xfrm>
            <a:off x="7693637" y="5440462"/>
            <a:ext cx="1439892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pt-BR"/>
            </a:defPPr>
            <a:lvl1pPr marL="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27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2054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48081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108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80135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96162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12189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0" algn="l" defTabSz="4320540" rtl="0" eaLnBrk="1" latinLnBrk="0" hangingPunct="1">
              <a:defRPr sz="8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pt-BR" sz="28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Acadêmico do Curso  XXX , U</a:t>
            </a: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niversidade Cesumar - UNICESUMAR. Bolsista PIBIC/ICETI-UniCesumar. </a:t>
            </a:r>
            <a:r>
              <a:rPr lang="pt-BR" altLang="pt-BR" sz="28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pt-BR" altLang="pt-BR" sz="28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Universidade 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Cesumar - </a:t>
            </a:r>
            <a:r>
              <a:rPr lang="pt-BR" altLang="pt-BR" sz="28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UNICESUMAR. </a:t>
            </a:r>
            <a:endParaRPr lang="pt-BR" altLang="pt-BR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pt-BR" alt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865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206</Words>
  <Application>Microsoft Office PowerPoint</Application>
  <PresentationFormat>Personalizar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Rene Faustino Gabriel Junior</dc:creator>
  <cp:lastModifiedBy>Cleiltan Novais da Silva</cp:lastModifiedBy>
  <cp:revision>20</cp:revision>
  <dcterms:created xsi:type="dcterms:W3CDTF">2013-07-22T15:36:31Z</dcterms:created>
  <dcterms:modified xsi:type="dcterms:W3CDTF">2023-07-10T21:58:27Z</dcterms:modified>
</cp:coreProperties>
</file>