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32404050" cy="43205400"/>
  <p:notesSz cx="6858000" cy="9144000"/>
  <p:defaultTextStyle>
    <a:defPPr>
      <a:defRPr lang="pt-BR"/>
    </a:defPPr>
    <a:lvl1pPr marL="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1pPr>
    <a:lvl2pPr marL="216027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2pPr>
    <a:lvl3pPr marL="432054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3pPr>
    <a:lvl4pPr marL="648081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4pPr>
    <a:lvl5pPr marL="864108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5pPr>
    <a:lvl6pPr marL="1080135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6pPr>
    <a:lvl7pPr marL="1296162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7pPr>
    <a:lvl8pPr marL="1512189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8pPr>
    <a:lvl9pPr marL="1728216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608">
          <p15:clr>
            <a:srgbClr val="A4A3A4"/>
          </p15:clr>
        </p15:guide>
        <p15:guide id="2" pos="1020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C1C1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20" d="100"/>
          <a:sy n="20" d="100"/>
        </p:scale>
        <p:origin x="1296" y="-294"/>
      </p:cViewPr>
      <p:guideLst>
        <p:guide orient="horz" pos="13608"/>
        <p:guide pos="10206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13 Grupo"/>
          <p:cNvGrpSpPr/>
          <p:nvPr userDrawn="1"/>
        </p:nvGrpSpPr>
        <p:grpSpPr>
          <a:xfrm>
            <a:off x="0" y="39498784"/>
            <a:ext cx="32500025" cy="3689652"/>
            <a:chOff x="0" y="39498784"/>
            <a:chExt cx="32500025" cy="3689652"/>
          </a:xfrm>
        </p:grpSpPr>
        <p:cxnSp>
          <p:nvCxnSpPr>
            <p:cNvPr id="4" name="Conector reto 3"/>
            <p:cNvCxnSpPr/>
            <p:nvPr userDrawn="1"/>
          </p:nvCxnSpPr>
          <p:spPr>
            <a:xfrm>
              <a:off x="1648025" y="39498784"/>
              <a:ext cx="30852000" cy="0"/>
            </a:xfrm>
            <a:prstGeom prst="line">
              <a:avLst/>
            </a:prstGeom>
            <a:ln w="98425">
              <a:solidFill>
                <a:srgbClr val="C00000"/>
              </a:solidFill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9" name="Conector reto 8"/>
            <p:cNvCxnSpPr/>
            <p:nvPr userDrawn="1"/>
          </p:nvCxnSpPr>
          <p:spPr>
            <a:xfrm>
              <a:off x="9" y="42152596"/>
              <a:ext cx="26100000" cy="0"/>
            </a:xfrm>
            <a:prstGeom prst="line">
              <a:avLst/>
            </a:prstGeom>
            <a:ln w="98425">
              <a:solidFill>
                <a:srgbClr val="C00000"/>
              </a:solidFill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sp>
          <p:nvSpPr>
            <p:cNvPr id="5" name="CaixaDeTexto 4"/>
            <p:cNvSpPr txBox="1"/>
            <p:nvPr userDrawn="1"/>
          </p:nvSpPr>
          <p:spPr>
            <a:xfrm>
              <a:off x="1533725" y="39892732"/>
              <a:ext cx="23237252" cy="212365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6600" b="1" i="0" kern="1200" dirty="0" smtClean="0">
                  <a:solidFill>
                    <a:srgbClr val="C00000"/>
                  </a:solidFill>
                  <a:latin typeface="Arial" pitchFamily="34" charset="0"/>
                  <a:ea typeface="+mn-ea"/>
                  <a:cs typeface="Arial" pitchFamily="34" charset="0"/>
                </a:rPr>
                <a:t>CIÊNCIAS HUMANAS - LINGUÍSTICA </a:t>
              </a:r>
            </a:p>
            <a:p>
              <a:r>
                <a:rPr lang="pt-BR" sz="6600" b="1" i="0" kern="1200" dirty="0" smtClean="0">
                  <a:solidFill>
                    <a:srgbClr val="C00000"/>
                  </a:solidFill>
                  <a:latin typeface="Arial" pitchFamily="34" charset="0"/>
                  <a:ea typeface="+mn-ea"/>
                  <a:cs typeface="Arial" pitchFamily="34" charset="0"/>
                </a:rPr>
                <a:t>SOCIAIS APLICADAS E OUTROS </a:t>
              </a:r>
              <a:endParaRPr lang="pt-BR" sz="66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" name="Retângulo 5"/>
            <p:cNvSpPr/>
            <p:nvPr userDrawn="1"/>
          </p:nvSpPr>
          <p:spPr>
            <a:xfrm>
              <a:off x="0" y="42360436"/>
              <a:ext cx="32404050" cy="828000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0" name="Retângulo 9"/>
            <p:cNvSpPr/>
            <p:nvPr userDrawn="1"/>
          </p:nvSpPr>
          <p:spPr>
            <a:xfrm>
              <a:off x="26787201" y="40180924"/>
              <a:ext cx="4068000" cy="1764000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1" name="CaixaDeTexto 10"/>
            <p:cNvSpPr txBox="1"/>
            <p:nvPr userDrawn="1"/>
          </p:nvSpPr>
          <p:spPr>
            <a:xfrm>
              <a:off x="26711001" y="39702232"/>
              <a:ext cx="374441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24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Programa:</a:t>
              </a:r>
              <a:endParaRPr lang="pt-BR" sz="24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000350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C671A-ABEA-45AF-9C93-253B56F4EE29}" type="datetimeFigureOut">
              <a:rPr lang="pt-BR" smtClean="0"/>
              <a:pPr/>
              <a:t>10/07/2023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9E965-2DC9-4581-94B5-E2FC239520E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336150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23492936" y="1730222"/>
            <a:ext cx="7290911" cy="3686460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1620203" y="1730222"/>
            <a:ext cx="21332666" cy="3686460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C671A-ABEA-45AF-9C93-253B56F4EE29}" type="datetimeFigureOut">
              <a:rPr lang="pt-BR" smtClean="0"/>
              <a:pPr/>
              <a:t>10/07/2023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9E965-2DC9-4581-94B5-E2FC239520E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6141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C671A-ABEA-45AF-9C93-253B56F4EE29}" type="datetimeFigureOut">
              <a:rPr lang="pt-BR" smtClean="0"/>
              <a:pPr/>
              <a:t>10/07/2023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9E965-2DC9-4581-94B5-E2FC239520E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894508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59696" y="27763473"/>
            <a:ext cx="27543443" cy="8581073"/>
          </a:xfrm>
        </p:spPr>
        <p:txBody>
          <a:bodyPr anchor="t"/>
          <a:lstStyle>
            <a:lvl1pPr algn="l">
              <a:defRPr sz="189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559696" y="18312295"/>
            <a:ext cx="27543443" cy="9451178"/>
          </a:xfrm>
        </p:spPr>
        <p:txBody>
          <a:bodyPr anchor="b"/>
          <a:lstStyle>
            <a:lvl1pPr marL="0" indent="0">
              <a:buNone/>
              <a:defRPr sz="9500">
                <a:solidFill>
                  <a:schemeClr val="tx1">
                    <a:tint val="75000"/>
                  </a:schemeClr>
                </a:solidFill>
              </a:defRPr>
            </a:lvl1pPr>
            <a:lvl2pPr marL="2160270" indent="0">
              <a:buNone/>
              <a:defRPr sz="8500">
                <a:solidFill>
                  <a:schemeClr val="tx1">
                    <a:tint val="75000"/>
                  </a:schemeClr>
                </a:solidFill>
              </a:defRPr>
            </a:lvl2pPr>
            <a:lvl3pPr marL="4320540" indent="0">
              <a:buNone/>
              <a:defRPr sz="7600">
                <a:solidFill>
                  <a:schemeClr val="tx1">
                    <a:tint val="75000"/>
                  </a:schemeClr>
                </a:solidFill>
              </a:defRPr>
            </a:lvl3pPr>
            <a:lvl4pPr marL="648081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4pPr>
            <a:lvl5pPr marL="864108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5pPr>
            <a:lvl6pPr marL="1080135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6pPr>
            <a:lvl7pPr marL="1296162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7pPr>
            <a:lvl8pPr marL="1512189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8pPr>
            <a:lvl9pPr marL="1728216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C671A-ABEA-45AF-9C93-253B56F4EE29}" type="datetimeFigureOut">
              <a:rPr lang="pt-BR" smtClean="0"/>
              <a:pPr/>
              <a:t>10/07/2023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9E965-2DC9-4581-94B5-E2FC239520E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873647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1620202" y="10081263"/>
            <a:ext cx="14311789" cy="28513567"/>
          </a:xfrm>
        </p:spPr>
        <p:txBody>
          <a:bodyPr/>
          <a:lstStyle>
            <a:lvl1pPr>
              <a:defRPr sz="13200"/>
            </a:lvl1pPr>
            <a:lvl2pPr>
              <a:defRPr sz="11300"/>
            </a:lvl2pPr>
            <a:lvl3pPr>
              <a:defRPr sz="9500"/>
            </a:lvl3pPr>
            <a:lvl4pPr>
              <a:defRPr sz="8500"/>
            </a:lvl4pPr>
            <a:lvl5pPr>
              <a:defRPr sz="8500"/>
            </a:lvl5pPr>
            <a:lvl6pPr>
              <a:defRPr sz="8500"/>
            </a:lvl6pPr>
            <a:lvl7pPr>
              <a:defRPr sz="8500"/>
            </a:lvl7pPr>
            <a:lvl8pPr>
              <a:defRPr sz="8500"/>
            </a:lvl8pPr>
            <a:lvl9pPr>
              <a:defRPr sz="85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6472059" y="10081263"/>
            <a:ext cx="14311789" cy="28513567"/>
          </a:xfrm>
        </p:spPr>
        <p:txBody>
          <a:bodyPr/>
          <a:lstStyle>
            <a:lvl1pPr>
              <a:defRPr sz="13200"/>
            </a:lvl1pPr>
            <a:lvl2pPr>
              <a:defRPr sz="11300"/>
            </a:lvl2pPr>
            <a:lvl3pPr>
              <a:defRPr sz="9500"/>
            </a:lvl3pPr>
            <a:lvl4pPr>
              <a:defRPr sz="8500"/>
            </a:lvl4pPr>
            <a:lvl5pPr>
              <a:defRPr sz="8500"/>
            </a:lvl5pPr>
            <a:lvl6pPr>
              <a:defRPr sz="8500"/>
            </a:lvl6pPr>
            <a:lvl7pPr>
              <a:defRPr sz="8500"/>
            </a:lvl7pPr>
            <a:lvl8pPr>
              <a:defRPr sz="8500"/>
            </a:lvl8pPr>
            <a:lvl9pPr>
              <a:defRPr sz="85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C671A-ABEA-45AF-9C93-253B56F4EE29}" type="datetimeFigureOut">
              <a:rPr lang="pt-BR" smtClean="0"/>
              <a:pPr/>
              <a:t>10/07/2023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9E965-2DC9-4581-94B5-E2FC239520E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396593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620203" y="9671212"/>
            <a:ext cx="14317416" cy="4030501"/>
          </a:xfrm>
        </p:spPr>
        <p:txBody>
          <a:bodyPr anchor="b"/>
          <a:lstStyle>
            <a:lvl1pPr marL="0" indent="0">
              <a:buNone/>
              <a:defRPr sz="11300" b="1"/>
            </a:lvl1pPr>
            <a:lvl2pPr marL="2160270" indent="0">
              <a:buNone/>
              <a:defRPr sz="9500" b="1"/>
            </a:lvl2pPr>
            <a:lvl3pPr marL="4320540" indent="0">
              <a:buNone/>
              <a:defRPr sz="8500" b="1"/>
            </a:lvl3pPr>
            <a:lvl4pPr marL="6480810" indent="0">
              <a:buNone/>
              <a:defRPr sz="7600" b="1"/>
            </a:lvl4pPr>
            <a:lvl5pPr marL="8641080" indent="0">
              <a:buNone/>
              <a:defRPr sz="7600" b="1"/>
            </a:lvl5pPr>
            <a:lvl6pPr marL="10801350" indent="0">
              <a:buNone/>
              <a:defRPr sz="7600" b="1"/>
            </a:lvl6pPr>
            <a:lvl7pPr marL="12961620" indent="0">
              <a:buNone/>
              <a:defRPr sz="7600" b="1"/>
            </a:lvl7pPr>
            <a:lvl8pPr marL="15121890" indent="0">
              <a:buNone/>
              <a:defRPr sz="7600" b="1"/>
            </a:lvl8pPr>
            <a:lvl9pPr marL="17282160" indent="0">
              <a:buNone/>
              <a:defRPr sz="7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620203" y="13701713"/>
            <a:ext cx="14317416" cy="24893114"/>
          </a:xfrm>
        </p:spPr>
        <p:txBody>
          <a:bodyPr/>
          <a:lstStyle>
            <a:lvl1pPr>
              <a:defRPr sz="11300"/>
            </a:lvl1pPr>
            <a:lvl2pPr>
              <a:defRPr sz="9500"/>
            </a:lvl2pPr>
            <a:lvl3pPr>
              <a:defRPr sz="8500"/>
            </a:lvl3pPr>
            <a:lvl4pPr>
              <a:defRPr sz="7600"/>
            </a:lvl4pPr>
            <a:lvl5pPr>
              <a:defRPr sz="7600"/>
            </a:lvl5pPr>
            <a:lvl6pPr>
              <a:defRPr sz="7600"/>
            </a:lvl6pPr>
            <a:lvl7pPr>
              <a:defRPr sz="7600"/>
            </a:lvl7pPr>
            <a:lvl8pPr>
              <a:defRPr sz="7600"/>
            </a:lvl8pPr>
            <a:lvl9pPr>
              <a:defRPr sz="7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16460809" y="9671212"/>
            <a:ext cx="14323040" cy="4030501"/>
          </a:xfrm>
        </p:spPr>
        <p:txBody>
          <a:bodyPr anchor="b"/>
          <a:lstStyle>
            <a:lvl1pPr marL="0" indent="0">
              <a:buNone/>
              <a:defRPr sz="11300" b="1"/>
            </a:lvl1pPr>
            <a:lvl2pPr marL="2160270" indent="0">
              <a:buNone/>
              <a:defRPr sz="9500" b="1"/>
            </a:lvl2pPr>
            <a:lvl3pPr marL="4320540" indent="0">
              <a:buNone/>
              <a:defRPr sz="8500" b="1"/>
            </a:lvl3pPr>
            <a:lvl4pPr marL="6480810" indent="0">
              <a:buNone/>
              <a:defRPr sz="7600" b="1"/>
            </a:lvl4pPr>
            <a:lvl5pPr marL="8641080" indent="0">
              <a:buNone/>
              <a:defRPr sz="7600" b="1"/>
            </a:lvl5pPr>
            <a:lvl6pPr marL="10801350" indent="0">
              <a:buNone/>
              <a:defRPr sz="7600" b="1"/>
            </a:lvl6pPr>
            <a:lvl7pPr marL="12961620" indent="0">
              <a:buNone/>
              <a:defRPr sz="7600" b="1"/>
            </a:lvl7pPr>
            <a:lvl8pPr marL="15121890" indent="0">
              <a:buNone/>
              <a:defRPr sz="7600" b="1"/>
            </a:lvl8pPr>
            <a:lvl9pPr marL="17282160" indent="0">
              <a:buNone/>
              <a:defRPr sz="7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16460809" y="13701713"/>
            <a:ext cx="14323040" cy="24893114"/>
          </a:xfrm>
        </p:spPr>
        <p:txBody>
          <a:bodyPr/>
          <a:lstStyle>
            <a:lvl1pPr>
              <a:defRPr sz="11300"/>
            </a:lvl1pPr>
            <a:lvl2pPr>
              <a:defRPr sz="9500"/>
            </a:lvl2pPr>
            <a:lvl3pPr>
              <a:defRPr sz="8500"/>
            </a:lvl3pPr>
            <a:lvl4pPr>
              <a:defRPr sz="7600"/>
            </a:lvl4pPr>
            <a:lvl5pPr>
              <a:defRPr sz="7600"/>
            </a:lvl5pPr>
            <a:lvl6pPr>
              <a:defRPr sz="7600"/>
            </a:lvl6pPr>
            <a:lvl7pPr>
              <a:defRPr sz="7600"/>
            </a:lvl7pPr>
            <a:lvl8pPr>
              <a:defRPr sz="7600"/>
            </a:lvl8pPr>
            <a:lvl9pPr>
              <a:defRPr sz="7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C671A-ABEA-45AF-9C93-253B56F4EE29}" type="datetimeFigureOut">
              <a:rPr lang="pt-BR" smtClean="0"/>
              <a:pPr/>
              <a:t>10/07/2023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9E965-2DC9-4581-94B5-E2FC239520E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757043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C671A-ABEA-45AF-9C93-253B56F4EE29}" type="datetimeFigureOut">
              <a:rPr lang="pt-BR" smtClean="0"/>
              <a:pPr/>
              <a:t>10/07/2023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9E965-2DC9-4581-94B5-E2FC239520E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621641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C671A-ABEA-45AF-9C93-253B56F4EE29}" type="datetimeFigureOut">
              <a:rPr lang="pt-BR" smtClean="0"/>
              <a:pPr/>
              <a:t>10/07/2023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9E965-2DC9-4581-94B5-E2FC239520E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556049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20204" y="1720215"/>
            <a:ext cx="10660709" cy="7320915"/>
          </a:xfrm>
        </p:spPr>
        <p:txBody>
          <a:bodyPr anchor="b"/>
          <a:lstStyle>
            <a:lvl1pPr algn="l">
              <a:defRPr sz="95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2669083" y="1720218"/>
            <a:ext cx="18114764" cy="36874612"/>
          </a:xfrm>
        </p:spPr>
        <p:txBody>
          <a:bodyPr/>
          <a:lstStyle>
            <a:lvl1pPr>
              <a:defRPr sz="15100"/>
            </a:lvl1pPr>
            <a:lvl2pPr>
              <a:defRPr sz="13200"/>
            </a:lvl2pPr>
            <a:lvl3pPr>
              <a:defRPr sz="11300"/>
            </a:lvl3pPr>
            <a:lvl4pPr>
              <a:defRPr sz="9500"/>
            </a:lvl4pPr>
            <a:lvl5pPr>
              <a:defRPr sz="9500"/>
            </a:lvl5pPr>
            <a:lvl6pPr>
              <a:defRPr sz="9500"/>
            </a:lvl6pPr>
            <a:lvl7pPr>
              <a:defRPr sz="9500"/>
            </a:lvl7pPr>
            <a:lvl8pPr>
              <a:defRPr sz="9500"/>
            </a:lvl8pPr>
            <a:lvl9pPr>
              <a:defRPr sz="95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620204" y="9041133"/>
            <a:ext cx="10660709" cy="29553697"/>
          </a:xfrm>
        </p:spPr>
        <p:txBody>
          <a:bodyPr/>
          <a:lstStyle>
            <a:lvl1pPr marL="0" indent="0">
              <a:buNone/>
              <a:defRPr sz="6600"/>
            </a:lvl1pPr>
            <a:lvl2pPr marL="2160270" indent="0">
              <a:buNone/>
              <a:defRPr sz="5700"/>
            </a:lvl2pPr>
            <a:lvl3pPr marL="4320540" indent="0">
              <a:buNone/>
              <a:defRPr sz="4700"/>
            </a:lvl3pPr>
            <a:lvl4pPr marL="6480810" indent="0">
              <a:buNone/>
              <a:defRPr sz="4300"/>
            </a:lvl4pPr>
            <a:lvl5pPr marL="8641080" indent="0">
              <a:buNone/>
              <a:defRPr sz="4300"/>
            </a:lvl5pPr>
            <a:lvl6pPr marL="10801350" indent="0">
              <a:buNone/>
              <a:defRPr sz="4300"/>
            </a:lvl6pPr>
            <a:lvl7pPr marL="12961620" indent="0">
              <a:buNone/>
              <a:defRPr sz="4300"/>
            </a:lvl7pPr>
            <a:lvl8pPr marL="15121890" indent="0">
              <a:buNone/>
              <a:defRPr sz="4300"/>
            </a:lvl8pPr>
            <a:lvl9pPr marL="17282160" indent="0">
              <a:buNone/>
              <a:defRPr sz="43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C671A-ABEA-45AF-9C93-253B56F4EE29}" type="datetimeFigureOut">
              <a:rPr lang="pt-BR" smtClean="0"/>
              <a:pPr/>
              <a:t>10/07/2023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9E965-2DC9-4581-94B5-E2FC239520E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402460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51421" y="30243780"/>
            <a:ext cx="19442430" cy="3570449"/>
          </a:xfrm>
        </p:spPr>
        <p:txBody>
          <a:bodyPr anchor="b"/>
          <a:lstStyle>
            <a:lvl1pPr algn="l">
              <a:defRPr sz="95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6351421" y="3860483"/>
            <a:ext cx="19442430" cy="25923240"/>
          </a:xfrm>
        </p:spPr>
        <p:txBody>
          <a:bodyPr/>
          <a:lstStyle>
            <a:lvl1pPr marL="0" indent="0">
              <a:buNone/>
              <a:defRPr sz="15100"/>
            </a:lvl1pPr>
            <a:lvl2pPr marL="2160270" indent="0">
              <a:buNone/>
              <a:defRPr sz="13200"/>
            </a:lvl2pPr>
            <a:lvl3pPr marL="4320540" indent="0">
              <a:buNone/>
              <a:defRPr sz="11300"/>
            </a:lvl3pPr>
            <a:lvl4pPr marL="6480810" indent="0">
              <a:buNone/>
              <a:defRPr sz="9500"/>
            </a:lvl4pPr>
            <a:lvl5pPr marL="8641080" indent="0">
              <a:buNone/>
              <a:defRPr sz="9500"/>
            </a:lvl5pPr>
            <a:lvl6pPr marL="10801350" indent="0">
              <a:buNone/>
              <a:defRPr sz="9500"/>
            </a:lvl6pPr>
            <a:lvl7pPr marL="12961620" indent="0">
              <a:buNone/>
              <a:defRPr sz="9500"/>
            </a:lvl7pPr>
            <a:lvl8pPr marL="15121890" indent="0">
              <a:buNone/>
              <a:defRPr sz="9500"/>
            </a:lvl8pPr>
            <a:lvl9pPr marL="17282160" indent="0">
              <a:buNone/>
              <a:defRPr sz="95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351421" y="33814229"/>
            <a:ext cx="19442430" cy="5070631"/>
          </a:xfrm>
        </p:spPr>
        <p:txBody>
          <a:bodyPr/>
          <a:lstStyle>
            <a:lvl1pPr marL="0" indent="0">
              <a:buNone/>
              <a:defRPr sz="6600"/>
            </a:lvl1pPr>
            <a:lvl2pPr marL="2160270" indent="0">
              <a:buNone/>
              <a:defRPr sz="5700"/>
            </a:lvl2pPr>
            <a:lvl3pPr marL="4320540" indent="0">
              <a:buNone/>
              <a:defRPr sz="4700"/>
            </a:lvl3pPr>
            <a:lvl4pPr marL="6480810" indent="0">
              <a:buNone/>
              <a:defRPr sz="4300"/>
            </a:lvl4pPr>
            <a:lvl5pPr marL="8641080" indent="0">
              <a:buNone/>
              <a:defRPr sz="4300"/>
            </a:lvl5pPr>
            <a:lvl6pPr marL="10801350" indent="0">
              <a:buNone/>
              <a:defRPr sz="4300"/>
            </a:lvl6pPr>
            <a:lvl7pPr marL="12961620" indent="0">
              <a:buNone/>
              <a:defRPr sz="4300"/>
            </a:lvl7pPr>
            <a:lvl8pPr marL="15121890" indent="0">
              <a:buNone/>
              <a:defRPr sz="4300"/>
            </a:lvl8pPr>
            <a:lvl9pPr marL="17282160" indent="0">
              <a:buNone/>
              <a:defRPr sz="43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C671A-ABEA-45AF-9C93-253B56F4EE29}" type="datetimeFigureOut">
              <a:rPr lang="pt-BR" smtClean="0"/>
              <a:pPr/>
              <a:t>10/07/2023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9E965-2DC9-4581-94B5-E2FC239520E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758276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1620203" y="1730219"/>
            <a:ext cx="29163645" cy="7200900"/>
          </a:xfrm>
          <a:prstGeom prst="rect">
            <a:avLst/>
          </a:prstGeom>
        </p:spPr>
        <p:txBody>
          <a:bodyPr vert="horz" lIns="432054" tIns="216027" rIns="432054" bIns="216027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620203" y="10081263"/>
            <a:ext cx="29163645" cy="28513567"/>
          </a:xfrm>
          <a:prstGeom prst="rect">
            <a:avLst/>
          </a:prstGeom>
        </p:spPr>
        <p:txBody>
          <a:bodyPr vert="horz" lIns="432054" tIns="216027" rIns="432054" bIns="216027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1620203" y="40045008"/>
            <a:ext cx="7560945" cy="2300288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l">
              <a:defRPr sz="5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2C671A-ABEA-45AF-9C93-253B56F4EE29}" type="datetimeFigureOut">
              <a:rPr lang="pt-BR" smtClean="0"/>
              <a:pPr/>
              <a:t>10/07/2023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11071384" y="40045008"/>
            <a:ext cx="10261283" cy="2300288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ctr">
              <a:defRPr sz="5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23222903" y="40045008"/>
            <a:ext cx="7560945" cy="2300288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r">
              <a:defRPr sz="5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D9E965-2DC9-4581-94B5-E2FC239520E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07899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320540" rtl="0" eaLnBrk="1" latinLnBrk="0" hangingPunct="1">
        <a:spcBef>
          <a:spcPct val="0"/>
        </a:spcBef>
        <a:buNone/>
        <a:defRPr sz="20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20203" indent="-1620203" algn="l" defTabSz="4320540" rtl="0" eaLnBrk="1" latinLnBrk="0" hangingPunct="1">
        <a:spcBef>
          <a:spcPct val="20000"/>
        </a:spcBef>
        <a:buFont typeface="Arial" pitchFamily="34" charset="0"/>
        <a:buChar char="•"/>
        <a:defRPr sz="15100" kern="1200">
          <a:solidFill>
            <a:schemeClr val="tx1"/>
          </a:solidFill>
          <a:latin typeface="+mn-lt"/>
          <a:ea typeface="+mn-ea"/>
          <a:cs typeface="+mn-cs"/>
        </a:defRPr>
      </a:lvl1pPr>
      <a:lvl2pPr marL="3510439" indent="-1350169" algn="l" defTabSz="4320540" rtl="0" eaLnBrk="1" latinLnBrk="0" hangingPunct="1">
        <a:spcBef>
          <a:spcPct val="20000"/>
        </a:spcBef>
        <a:buFont typeface="Arial" pitchFamily="34" charset="0"/>
        <a:buChar char="–"/>
        <a:defRPr sz="13200" kern="1200">
          <a:solidFill>
            <a:schemeClr val="tx1"/>
          </a:solidFill>
          <a:latin typeface="+mn-lt"/>
          <a:ea typeface="+mn-ea"/>
          <a:cs typeface="+mn-cs"/>
        </a:defRPr>
      </a:lvl2pPr>
      <a:lvl3pPr marL="540067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11300" kern="1200">
          <a:solidFill>
            <a:schemeClr val="tx1"/>
          </a:solidFill>
          <a:latin typeface="+mn-lt"/>
          <a:ea typeface="+mn-ea"/>
          <a:cs typeface="+mn-cs"/>
        </a:defRPr>
      </a:lvl3pPr>
      <a:lvl4pPr marL="7560945" indent="-1080135" algn="l" defTabSz="4320540" rtl="0" eaLnBrk="1" latinLnBrk="0" hangingPunct="1">
        <a:spcBef>
          <a:spcPct val="20000"/>
        </a:spcBef>
        <a:buFont typeface="Arial" pitchFamily="34" charset="0"/>
        <a:buChar char="–"/>
        <a:defRPr sz="9500" kern="1200">
          <a:solidFill>
            <a:schemeClr val="tx1"/>
          </a:solidFill>
          <a:latin typeface="+mn-lt"/>
          <a:ea typeface="+mn-ea"/>
          <a:cs typeface="+mn-cs"/>
        </a:defRPr>
      </a:lvl4pPr>
      <a:lvl5pPr marL="9721215" indent="-1080135" algn="l" defTabSz="4320540" rtl="0" eaLnBrk="1" latinLnBrk="0" hangingPunct="1">
        <a:spcBef>
          <a:spcPct val="20000"/>
        </a:spcBef>
        <a:buFont typeface="Arial" pitchFamily="34" charset="0"/>
        <a:buChar char="»"/>
        <a:defRPr sz="9500" kern="1200">
          <a:solidFill>
            <a:schemeClr val="tx1"/>
          </a:solidFill>
          <a:latin typeface="+mn-lt"/>
          <a:ea typeface="+mn-ea"/>
          <a:cs typeface="+mn-cs"/>
        </a:defRPr>
      </a:lvl5pPr>
      <a:lvl6pPr marL="1188148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6pPr>
      <a:lvl7pPr marL="1404175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7pPr>
      <a:lvl8pPr marL="1620202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8pPr>
      <a:lvl9pPr marL="1836229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1pPr>
      <a:lvl2pPr marL="216027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2pPr>
      <a:lvl3pPr marL="432054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3pPr>
      <a:lvl4pPr marL="648081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4pPr>
      <a:lvl5pPr marL="864108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5pPr>
      <a:lvl6pPr marL="1080135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6pPr>
      <a:lvl7pPr marL="1296162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7pPr>
      <a:lvl8pPr marL="1512189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8pPr>
      <a:lvl9pPr marL="1728216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-225" y="-71708"/>
            <a:ext cx="32404050" cy="6526894"/>
          </a:xfrm>
          <a:prstGeom prst="rect">
            <a:avLst/>
          </a:prstGeom>
          <a:gradFill flip="none" rotWithShape="1">
            <a:gsLst>
              <a:gs pos="0">
                <a:srgbClr val="C00000">
                  <a:shade val="30000"/>
                  <a:satMod val="115000"/>
                </a:srgbClr>
              </a:gs>
              <a:gs pos="50000">
                <a:srgbClr val="C00000">
                  <a:shade val="67500"/>
                  <a:satMod val="115000"/>
                </a:srgbClr>
              </a:gs>
              <a:gs pos="100000">
                <a:srgbClr val="C00000">
                  <a:shade val="100000"/>
                  <a:satMod val="115000"/>
                </a:srgbClr>
              </a:gs>
            </a:gsLst>
            <a:lin ang="8100000" scaled="1"/>
            <a:tileRect/>
          </a:gradFill>
          <a:ln>
            <a:noFill/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1584401" y="7417124"/>
            <a:ext cx="29355582" cy="31827536"/>
          </a:xfrm>
          <a:prstGeom prst="rect">
            <a:avLst/>
          </a:prstGeom>
          <a:ln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Imagem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82630" y="33023016"/>
            <a:ext cx="4114742" cy="1872208"/>
          </a:xfrm>
          <a:prstGeom prst="rect">
            <a:avLst/>
          </a:prstGeom>
        </p:spPr>
      </p:pic>
      <p:pic>
        <p:nvPicPr>
          <p:cNvPr id="9" name="Imagem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9735" y="33349336"/>
            <a:ext cx="4176464" cy="1900291"/>
          </a:xfrm>
          <a:prstGeom prst="rect">
            <a:avLst/>
          </a:prstGeom>
        </p:spPr>
      </p:pic>
      <p:pic>
        <p:nvPicPr>
          <p:cNvPr id="11" name="Imagem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44031" y="33275054"/>
            <a:ext cx="4038394" cy="1837469"/>
          </a:xfrm>
          <a:prstGeom prst="rect">
            <a:avLst/>
          </a:prstGeom>
        </p:spPr>
      </p:pic>
      <p:sp>
        <p:nvSpPr>
          <p:cNvPr id="21" name="CaixaDeTexto 20"/>
          <p:cNvSpPr txBox="1"/>
          <p:nvPr/>
        </p:nvSpPr>
        <p:spPr>
          <a:xfrm>
            <a:off x="1977283" y="29237364"/>
            <a:ext cx="1469279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6000" dirty="0" smtClean="0">
                <a:latin typeface="Arial" panose="020B0604020202020204" pitchFamily="34" charset="0"/>
                <a:cs typeface="Arial" panose="020B0604020202020204" pitchFamily="34" charset="0"/>
              </a:rPr>
              <a:t>Se o estudante tem bolsa, insira o logo do </a:t>
            </a:r>
            <a:r>
              <a:rPr lang="pt-BR" sz="6000" dirty="0">
                <a:latin typeface="Arial" panose="020B0604020202020204" pitchFamily="34" charset="0"/>
                <a:cs typeface="Arial" panose="020B0604020202020204" pitchFamily="34" charset="0"/>
              </a:rPr>
              <a:t>financiador</a:t>
            </a:r>
            <a:r>
              <a:rPr lang="pt-BR" sz="6000" dirty="0" smtClean="0">
                <a:latin typeface="Arial" panose="020B0604020202020204" pitchFamily="34" charset="0"/>
                <a:cs typeface="Arial" panose="020B0604020202020204" pitchFamily="34" charset="0"/>
              </a:rPr>
              <a:t> na área abaixo, excluindo os logos não utilizados, se não tem bolsa excluir o texto “Financiador”.</a:t>
            </a:r>
            <a:endParaRPr lang="pt-BR" sz="6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Seta para a direita 21"/>
          <p:cNvSpPr/>
          <p:nvPr/>
        </p:nvSpPr>
        <p:spPr>
          <a:xfrm rot="1996940">
            <a:off x="14935243" y="33638230"/>
            <a:ext cx="13736600" cy="2366771"/>
          </a:xfrm>
          <a:prstGeom prst="rightArrow">
            <a:avLst>
              <a:gd name="adj1" fmla="val 29475"/>
              <a:gd name="adj2" fmla="val 50000"/>
            </a:avLst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CaixaDeTexto 23"/>
          <p:cNvSpPr txBox="1"/>
          <p:nvPr/>
        </p:nvSpPr>
        <p:spPr>
          <a:xfrm>
            <a:off x="1795964" y="7601903"/>
            <a:ext cx="20810312" cy="75713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No banner deve ter os campos de:</a:t>
            </a:r>
          </a:p>
          <a:p>
            <a:pPr marL="1143000" indent="-1143000">
              <a:buFont typeface="Arial" pitchFamily="34" charset="0"/>
              <a:buChar char="•"/>
            </a:pPr>
            <a:r>
              <a:rPr lang="pt-BR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Introdução</a:t>
            </a:r>
          </a:p>
          <a:p>
            <a:pPr marL="1143000" indent="-1143000">
              <a:buFont typeface="Arial" pitchFamily="34" charset="0"/>
              <a:buChar char="•"/>
            </a:pPr>
            <a:r>
              <a:rPr lang="pt-BR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Objetivo(s)</a:t>
            </a:r>
          </a:p>
          <a:p>
            <a:pPr marL="1143000" indent="-1143000">
              <a:buFont typeface="Arial" pitchFamily="34" charset="0"/>
              <a:buChar char="•"/>
            </a:pPr>
            <a:r>
              <a:rPr lang="pt-BR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Metodologia</a:t>
            </a:r>
          </a:p>
          <a:p>
            <a:pPr marL="1143000" indent="-1143000">
              <a:buFont typeface="Arial" pitchFamily="34" charset="0"/>
              <a:buChar char="•"/>
            </a:pPr>
            <a:r>
              <a:rPr lang="pt-BR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Discussão e Resultado(s)</a:t>
            </a:r>
          </a:p>
          <a:p>
            <a:pPr marL="1143000" indent="-1143000">
              <a:buFont typeface="Arial" pitchFamily="34" charset="0"/>
              <a:buChar char="•"/>
            </a:pPr>
            <a:r>
              <a:rPr lang="pt-BR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Conclusão ou Considerações</a:t>
            </a:r>
          </a:p>
          <a:p>
            <a:pPr marL="1143000" indent="-1143000">
              <a:buFont typeface="Arial" pitchFamily="34" charset="0"/>
              <a:buChar char="•"/>
            </a:pPr>
            <a:r>
              <a:rPr lang="pt-BR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Referências utilizadas no Banner</a:t>
            </a:r>
          </a:p>
          <a:p>
            <a:pPr marL="1143000" indent="-1143000">
              <a:buFont typeface="Arial" pitchFamily="34" charset="0"/>
              <a:buChar char="•"/>
            </a:pPr>
            <a:endParaRPr lang="pt-BR" sz="5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43000" indent="-1143000">
              <a:buFont typeface="Arial" pitchFamily="34" charset="0"/>
              <a:buChar char="•"/>
            </a:pPr>
            <a:r>
              <a:rPr lang="pt-BR" sz="5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Imprimir no tamanho 90x120cm colorido</a:t>
            </a:r>
            <a:endParaRPr lang="pt-BR" sz="5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CaixaDeTexto 25"/>
          <p:cNvSpPr txBox="1"/>
          <p:nvPr/>
        </p:nvSpPr>
        <p:spPr>
          <a:xfrm>
            <a:off x="20424369" y="7921180"/>
            <a:ext cx="10805583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Após usar essa margem de guia, excluir o quadro que esta no fundo.</a:t>
            </a:r>
          </a:p>
          <a:p>
            <a:r>
              <a:rPr lang="pt-BR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O texto poder ficar alinhados a estas margens.</a:t>
            </a:r>
            <a:endParaRPr lang="pt-BR" sz="5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Seta para a direita 26"/>
          <p:cNvSpPr/>
          <p:nvPr/>
        </p:nvSpPr>
        <p:spPr>
          <a:xfrm rot="1996940">
            <a:off x="27226328" y="11647669"/>
            <a:ext cx="3596957" cy="838478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CaixaDeTexto 32"/>
          <p:cNvSpPr txBox="1"/>
          <p:nvPr/>
        </p:nvSpPr>
        <p:spPr>
          <a:xfrm>
            <a:off x="25023845" y="39601106"/>
            <a:ext cx="5734512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2800" dirty="0" smtClean="0">
                <a:latin typeface="Arial" panose="020B0604020202020204" pitchFamily="34" charset="0"/>
                <a:cs typeface="Arial" pitchFamily="34" charset="0"/>
              </a:rPr>
              <a:t>Financiador:</a:t>
            </a:r>
            <a:endParaRPr lang="pt-BR" sz="2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9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018868" y="36147157"/>
            <a:ext cx="4421133" cy="10680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" name="CaixaDeTexto 40"/>
          <p:cNvSpPr txBox="1"/>
          <p:nvPr/>
        </p:nvSpPr>
        <p:spPr>
          <a:xfrm>
            <a:off x="1999440" y="15681038"/>
            <a:ext cx="21043345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indent="-914400">
              <a:buFont typeface="Wingdings" pitchFamily="2" charset="2"/>
              <a:buChar char="v"/>
            </a:pPr>
            <a:r>
              <a:rPr lang="pt-BR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Títulos do conteúdo devem ser em fonte ARIAL tamanho </a:t>
            </a:r>
            <a:r>
              <a:rPr lang="pt-BR" sz="4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max</a:t>
            </a:r>
            <a:r>
              <a:rPr lang="pt-BR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. 54.</a:t>
            </a:r>
          </a:p>
          <a:p>
            <a:pPr marL="914400" indent="-914400">
              <a:buFont typeface="Wingdings" pitchFamily="2" charset="2"/>
              <a:buChar char="v"/>
            </a:pPr>
            <a:r>
              <a:rPr lang="pt-BR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Textos de conteúdo devem ter a fonte </a:t>
            </a:r>
            <a:r>
              <a:rPr lang="pt-BR" sz="4800" dirty="0">
                <a:latin typeface="Arial" panose="020B0604020202020204" pitchFamily="34" charset="0"/>
                <a:cs typeface="Arial" panose="020B0604020202020204" pitchFamily="34" charset="0"/>
              </a:rPr>
              <a:t>ARIAL tamanho </a:t>
            </a:r>
            <a:r>
              <a:rPr lang="pt-BR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min. 21.</a:t>
            </a:r>
          </a:p>
          <a:p>
            <a:pPr marL="914400" indent="-914400">
              <a:buFont typeface="Wingdings" pitchFamily="2" charset="2"/>
              <a:buChar char="v"/>
            </a:pPr>
            <a:r>
              <a:rPr lang="pt-BR" sz="4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 o conteúdo for maior esses padrões podem ser alterados “desde que possam ser lidos até 1 METRO de distância”.</a:t>
            </a:r>
          </a:p>
          <a:p>
            <a:pPr algn="ctr"/>
            <a:endParaRPr lang="pt-BR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0" name="Imagem 3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72175" y="35574166"/>
            <a:ext cx="2891054" cy="1974875"/>
          </a:xfrm>
          <a:prstGeom prst="rect">
            <a:avLst/>
          </a:prstGeom>
        </p:spPr>
      </p:pic>
      <p:sp>
        <p:nvSpPr>
          <p:cNvPr id="36" name="Seta para a direita 30"/>
          <p:cNvSpPr/>
          <p:nvPr/>
        </p:nvSpPr>
        <p:spPr>
          <a:xfrm rot="15288945" flipV="1">
            <a:off x="5943494" y="4811292"/>
            <a:ext cx="2682340" cy="866172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CaixaDeTexto 36"/>
          <p:cNvSpPr txBox="1"/>
          <p:nvPr/>
        </p:nvSpPr>
        <p:spPr>
          <a:xfrm>
            <a:off x="3650337" y="452894"/>
            <a:ext cx="2274993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7200" b="1" dirty="0" smtClean="0">
                <a:solidFill>
                  <a:schemeClr val="bg1"/>
                </a:solidFill>
              </a:rPr>
              <a:t>TÍTULO DO TRABALHO</a:t>
            </a:r>
            <a:endParaRPr lang="pt-BR" sz="7200" dirty="0">
              <a:solidFill>
                <a:schemeClr val="bg1"/>
              </a:solidFill>
            </a:endParaRPr>
          </a:p>
        </p:txBody>
      </p:sp>
      <p:sp>
        <p:nvSpPr>
          <p:cNvPr id="44" name="CaixaDeTexto 43"/>
          <p:cNvSpPr txBox="1"/>
          <p:nvPr/>
        </p:nvSpPr>
        <p:spPr>
          <a:xfrm>
            <a:off x="5054648" y="6671596"/>
            <a:ext cx="2292485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Sublinhar o nome do apresentador do trabalho. Identificar o curso e a instituição.</a:t>
            </a:r>
            <a:endParaRPr lang="pt-BR" sz="5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5" name="Imagem 4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80721" y="4424150"/>
            <a:ext cx="4825556" cy="1104245"/>
          </a:xfrm>
          <a:prstGeom prst="rect">
            <a:avLst/>
          </a:prstGeom>
        </p:spPr>
      </p:pic>
      <p:sp>
        <p:nvSpPr>
          <p:cNvPr id="46" name="Retângulo Arredondado 45"/>
          <p:cNvSpPr/>
          <p:nvPr/>
        </p:nvSpPr>
        <p:spPr>
          <a:xfrm rot="16200000">
            <a:off x="-1083939" y="2406194"/>
            <a:ext cx="5062493" cy="1816383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Coloque aqui o n° do seu trabalho</a:t>
            </a:r>
          </a:p>
        </p:txBody>
      </p:sp>
      <p:pic>
        <p:nvPicPr>
          <p:cNvPr id="47" name="Imagem 46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79980" y="398235"/>
            <a:ext cx="6235790" cy="2807532"/>
          </a:xfrm>
          <a:prstGeom prst="rect">
            <a:avLst/>
          </a:prstGeom>
        </p:spPr>
      </p:pic>
      <p:sp>
        <p:nvSpPr>
          <p:cNvPr id="48" name="Google Shape;92;p1"/>
          <p:cNvSpPr/>
          <p:nvPr/>
        </p:nvSpPr>
        <p:spPr>
          <a:xfrm>
            <a:off x="4198202" y="3265545"/>
            <a:ext cx="20983310" cy="1200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ctr"/>
            <a:r>
              <a:rPr lang="pt-BR" sz="3600" i="0" u="sng" strike="noStrike" cap="none" dirty="0" smtClean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Aline  </a:t>
            </a:r>
            <a:r>
              <a:rPr lang="pt-BR" sz="3600" i="0" u="sng" strike="noStrike" cap="none" dirty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Soares </a:t>
            </a:r>
            <a:r>
              <a:rPr lang="pt-BR" sz="3600" u="sng" dirty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S</a:t>
            </a:r>
            <a:r>
              <a:rPr lang="pt-BR" sz="3600" i="0" u="sng" strike="noStrike" cap="none" dirty="0" smtClean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ilva</a:t>
            </a:r>
            <a:r>
              <a:rPr lang="pt-BR" sz="3600" i="0" u="sng" strike="noStrike" cap="none" baseline="30000" dirty="0" smtClean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r>
              <a:rPr lang="pt-BR" sz="3600" i="0" u="sng" strike="noStrike" cap="none" dirty="0" smtClean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pt-BR" sz="3600" i="0" u="none" strike="noStrike" cap="none" dirty="0" smtClean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pt-BR" sz="3600" i="0" u="none" strike="noStrike" cap="none" dirty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José </a:t>
            </a:r>
            <a:r>
              <a:rPr lang="pt-BR" sz="3600" i="0" u="none" strike="noStrike" cap="none" dirty="0" smtClean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M. </a:t>
            </a:r>
            <a:r>
              <a:rPr lang="pt-BR" sz="3600" i="0" u="none" strike="noStrike" cap="none" dirty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Villela </a:t>
            </a:r>
            <a:r>
              <a:rPr lang="pt-BR" sz="3600" i="0" u="none" strike="noStrike" cap="none" dirty="0" smtClean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Pádua</a:t>
            </a:r>
            <a:r>
              <a:rPr lang="pt-BR" sz="3600" i="0" u="none" strike="noStrike" cap="none" baseline="30000" dirty="0" smtClean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r>
              <a:rPr lang="pt-BR" sz="3600" dirty="0" smtClean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 , Maria V. Pádua</a:t>
            </a:r>
            <a:r>
              <a:rPr lang="pt-BR" sz="3600" baseline="30000" dirty="0" smtClean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r>
              <a:rPr lang="pt-BR" sz="3600" dirty="0" smtClean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,  Antônio Cordeiro </a:t>
            </a:r>
            <a:r>
              <a:rPr lang="pt-BR" sz="3600" baseline="30000" dirty="0" smtClean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r>
              <a:rPr lang="pt-BR" sz="3600" dirty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,</a:t>
            </a:r>
            <a:r>
              <a:rPr lang="pt-BR" sz="3600" dirty="0" smtClean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  Mário Soares Brito</a:t>
            </a:r>
            <a:r>
              <a:rPr lang="pt-BR" sz="3600" baseline="30000" dirty="0" smtClean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r>
              <a:rPr lang="pt-BR" sz="3600" dirty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,</a:t>
            </a:r>
            <a:r>
              <a:rPr lang="pt-BR" sz="3600" dirty="0" smtClean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 José da Silva Fernandes</a:t>
            </a:r>
            <a:r>
              <a:rPr lang="pt-BR" sz="3600" baseline="30000" dirty="0" smtClean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r>
              <a:rPr lang="pt-BR" sz="3600" dirty="0" smtClean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. </a:t>
            </a:r>
            <a:endParaRPr sz="3600" dirty="0">
              <a:solidFill>
                <a:schemeClr val="bg1"/>
              </a:solidFill>
            </a:endParaRPr>
          </a:p>
        </p:txBody>
      </p:sp>
      <p:sp>
        <p:nvSpPr>
          <p:cNvPr id="49" name="Rectangle 6"/>
          <p:cNvSpPr>
            <a:spLocks noChangeArrowheads="1"/>
          </p:cNvSpPr>
          <p:nvPr/>
        </p:nvSpPr>
        <p:spPr bwMode="auto">
          <a:xfrm>
            <a:off x="8003324" y="4903930"/>
            <a:ext cx="14398921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2800" b="0" i="0" u="none" strike="noStrike" cap="none" normalizeH="0" baseline="3000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1</a:t>
            </a:r>
            <a:r>
              <a:rPr lang="pt-BR" altLang="pt-BR" sz="2800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pt-BR" altLang="pt-BR" sz="2800" dirty="0" smtClean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Acadêmico do Curso  XXX , U</a:t>
            </a:r>
            <a:r>
              <a:rPr kumimoji="0" lang="pt-BR" altLang="pt-BR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niversidade </a:t>
            </a:r>
            <a:r>
              <a:rPr kumimoji="0" lang="pt-BR" altLang="pt-BR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Cesumar - UNICESUMAR. Bolsista PIBIC/ICETI-UniCesumar. </a:t>
            </a:r>
            <a:r>
              <a:rPr lang="pt-BR" altLang="pt-BR" sz="2800" baseline="30000" dirty="0" smtClean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2</a:t>
            </a:r>
            <a:r>
              <a:rPr lang="pt-BR" altLang="pt-BR" sz="2800" dirty="0" smtClean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Universidade </a:t>
            </a:r>
            <a:r>
              <a:rPr lang="pt-BR" altLang="pt-BR" sz="2800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Cesumar - </a:t>
            </a:r>
            <a:r>
              <a:rPr lang="pt-BR" altLang="pt-BR" sz="2800" dirty="0" smtClean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UNICESUMAR. </a:t>
            </a:r>
            <a:endParaRPr lang="pt-BR" altLang="pt-BR" sz="280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endParaRPr kumimoji="0" lang="pt-BR" altLang="pt-BR" sz="2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286587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206</Words>
  <Application>Microsoft Office PowerPoint</Application>
  <PresentationFormat>Personalizar</PresentationFormat>
  <Paragraphs>22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6" baseType="lpstr">
      <vt:lpstr>Arial</vt:lpstr>
      <vt:lpstr>Calibri</vt:lpstr>
      <vt:lpstr>Times New Roman</vt:lpstr>
      <vt:lpstr>Wingdings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Rene Faustino Gabriel Junior</dc:creator>
  <cp:lastModifiedBy>Cleiltan Novais da Silva</cp:lastModifiedBy>
  <cp:revision>21</cp:revision>
  <dcterms:created xsi:type="dcterms:W3CDTF">2013-07-22T15:36:31Z</dcterms:created>
  <dcterms:modified xsi:type="dcterms:W3CDTF">2023-07-10T21:47:29Z</dcterms:modified>
</cp:coreProperties>
</file>