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1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" d="100"/>
          <a:sy n="20" d="100"/>
        </p:scale>
        <p:origin x="1296" y="-294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13 Grupo"/>
          <p:cNvGrpSpPr/>
          <p:nvPr userDrawn="1"/>
        </p:nvGrpSpPr>
        <p:grpSpPr>
          <a:xfrm>
            <a:off x="0" y="39498784"/>
            <a:ext cx="32500025" cy="3689652"/>
            <a:chOff x="0" y="39498784"/>
            <a:chExt cx="32500025" cy="3689652"/>
          </a:xfrm>
        </p:grpSpPr>
        <p:cxnSp>
          <p:nvCxnSpPr>
            <p:cNvPr id="4" name="Conector reto 3"/>
            <p:cNvCxnSpPr/>
            <p:nvPr userDrawn="1"/>
          </p:nvCxnSpPr>
          <p:spPr>
            <a:xfrm>
              <a:off x="1648025" y="39498784"/>
              <a:ext cx="30852000" cy="0"/>
            </a:xfrm>
            <a:prstGeom prst="line">
              <a:avLst/>
            </a:prstGeom>
            <a:ln w="98425">
              <a:solidFill>
                <a:srgbClr val="C00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9" name="Conector reto 8"/>
            <p:cNvCxnSpPr/>
            <p:nvPr userDrawn="1"/>
          </p:nvCxnSpPr>
          <p:spPr>
            <a:xfrm>
              <a:off x="9" y="42152596"/>
              <a:ext cx="26100000" cy="0"/>
            </a:xfrm>
            <a:prstGeom prst="line">
              <a:avLst/>
            </a:prstGeom>
            <a:ln w="98425">
              <a:solidFill>
                <a:srgbClr val="C00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5" name="CaixaDeTexto 4"/>
            <p:cNvSpPr txBox="1"/>
            <p:nvPr userDrawn="1"/>
          </p:nvSpPr>
          <p:spPr>
            <a:xfrm>
              <a:off x="1533725" y="39892732"/>
              <a:ext cx="23237252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6600" b="1" i="0" kern="1200" dirty="0" smtClean="0">
                  <a:solidFill>
                    <a:srgbClr val="C00000"/>
                  </a:solidFill>
                  <a:latin typeface="Arial" pitchFamily="34" charset="0"/>
                  <a:ea typeface="+mn-ea"/>
                  <a:cs typeface="Arial" pitchFamily="34" charset="0"/>
                </a:rPr>
                <a:t>CIÊNCIAS HUMANAS - LINGUÍSTICA </a:t>
              </a:r>
            </a:p>
            <a:p>
              <a:r>
                <a:rPr lang="pt-BR" sz="6600" b="1" i="0" kern="1200" dirty="0" smtClean="0">
                  <a:solidFill>
                    <a:srgbClr val="C00000"/>
                  </a:solidFill>
                  <a:latin typeface="Arial" pitchFamily="34" charset="0"/>
                  <a:ea typeface="+mn-ea"/>
                  <a:cs typeface="Arial" pitchFamily="34" charset="0"/>
                </a:rPr>
                <a:t>SOCIAIS APLICADAS E OUTROS </a:t>
              </a:r>
              <a:endParaRPr lang="pt-BR" sz="6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Retângulo 5"/>
            <p:cNvSpPr/>
            <p:nvPr userDrawn="1"/>
          </p:nvSpPr>
          <p:spPr>
            <a:xfrm>
              <a:off x="0" y="42360436"/>
              <a:ext cx="32404050" cy="8280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Retângulo 9"/>
            <p:cNvSpPr/>
            <p:nvPr userDrawn="1"/>
          </p:nvSpPr>
          <p:spPr>
            <a:xfrm>
              <a:off x="26787201" y="40180924"/>
              <a:ext cx="4068000" cy="1764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CaixaDeTexto 10"/>
            <p:cNvSpPr txBox="1"/>
            <p:nvPr userDrawn="1"/>
          </p:nvSpPr>
          <p:spPr>
            <a:xfrm>
              <a:off x="26711001" y="39702232"/>
              <a:ext cx="37444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Programa:</a:t>
              </a:r>
              <a:endParaRPr lang="pt-BR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00035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3615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2936" y="1730222"/>
            <a:ext cx="7290911" cy="3686460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03" y="1730222"/>
            <a:ext cx="21332666" cy="3686460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14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9450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7364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02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72059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659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5704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2164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5604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0246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5827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89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225" y="-71708"/>
            <a:ext cx="32404050" cy="6526894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584401" y="7417124"/>
            <a:ext cx="29355582" cy="31827536"/>
          </a:xfrm>
          <a:prstGeom prst="rect">
            <a:avLst/>
          </a:prstGeom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2630" y="33023016"/>
            <a:ext cx="4114742" cy="1872208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9735" y="33349336"/>
            <a:ext cx="4176464" cy="1900291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4031" y="33275054"/>
            <a:ext cx="4038394" cy="1837469"/>
          </a:xfrm>
          <a:prstGeom prst="rect">
            <a:avLst/>
          </a:prstGeom>
        </p:spPr>
      </p:pic>
      <p:sp>
        <p:nvSpPr>
          <p:cNvPr id="21" name="CaixaDeTexto 20"/>
          <p:cNvSpPr txBox="1"/>
          <p:nvPr/>
        </p:nvSpPr>
        <p:spPr>
          <a:xfrm>
            <a:off x="1977283" y="29237364"/>
            <a:ext cx="1469279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Se o estudante tem bolsa, insira o logo do </a:t>
            </a: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financiador</a:t>
            </a:r>
            <a:r>
              <a:rPr lang="pt-BR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na área abaixo, excluindo os logos não utilizados, se não tem bolsa excluir o texto “Financiador”.</a:t>
            </a:r>
            <a:endParaRPr lang="pt-BR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Seta para a direita 21"/>
          <p:cNvSpPr/>
          <p:nvPr/>
        </p:nvSpPr>
        <p:spPr>
          <a:xfrm rot="1996940">
            <a:off x="14935243" y="33638230"/>
            <a:ext cx="13736600" cy="2366771"/>
          </a:xfrm>
          <a:prstGeom prst="rightArrow">
            <a:avLst>
              <a:gd name="adj1" fmla="val 29475"/>
              <a:gd name="adj2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1795964" y="7601903"/>
            <a:ext cx="20810312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banner deve ter os campos de: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Objetivo(s)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Discussão e Resultado(s)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Conclusão ou Considerações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Referências utilizadas no Banner</a:t>
            </a:r>
          </a:p>
          <a:p>
            <a:pPr marL="1143000" indent="-1143000">
              <a:buFont typeface="Arial" pitchFamily="34" charset="0"/>
              <a:buChar char="•"/>
            </a:pPr>
            <a:endParaRPr lang="pt-BR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Imprimir no tamanho 90x120cm colorido</a:t>
            </a:r>
            <a:endParaRPr lang="pt-BR" sz="5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20424369" y="7921180"/>
            <a:ext cx="1080558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Após usar essa margem de guia, excluir o quadro que esta no fundo.</a:t>
            </a:r>
          </a:p>
          <a:p>
            <a:r>
              <a:rPr lang="pt-BR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O texto poder ficar alinhados a estas margens.</a:t>
            </a:r>
            <a:endParaRPr lang="pt-B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Seta para a direita 26"/>
          <p:cNvSpPr/>
          <p:nvPr/>
        </p:nvSpPr>
        <p:spPr>
          <a:xfrm rot="1996940">
            <a:off x="27226328" y="11647669"/>
            <a:ext cx="3596957" cy="838478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25023845" y="39601106"/>
            <a:ext cx="573451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latin typeface="Arial" panose="020B0604020202020204" pitchFamily="34" charset="0"/>
                <a:cs typeface="Arial" pitchFamily="34" charset="0"/>
              </a:rPr>
              <a:t>Financiador: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18868" y="36147157"/>
            <a:ext cx="4421133" cy="1068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CaixaDeTexto 40"/>
          <p:cNvSpPr txBox="1"/>
          <p:nvPr/>
        </p:nvSpPr>
        <p:spPr>
          <a:xfrm>
            <a:off x="1999440" y="15681038"/>
            <a:ext cx="210433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Wingdings" pitchFamily="2" charset="2"/>
              <a:buChar char="v"/>
            </a:pPr>
            <a:r>
              <a:rPr lang="pt-B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Títulos do conteúdo devem ser em fonte ARIAL tamanho </a:t>
            </a:r>
            <a:r>
              <a:rPr lang="pt-BR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pt-B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. 54.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pt-B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Textos de conteúdo devem ter a fonte </a:t>
            </a:r>
            <a: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  <a:t>ARIAL tamanho </a:t>
            </a:r>
            <a:r>
              <a:rPr lang="pt-B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min. 21.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pt-BR" sz="4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o conteúdo for maior esses padrões podem ser alterados “desde que possam ser lidos até 1 METRO de distância”.</a:t>
            </a:r>
          </a:p>
          <a:p>
            <a:pPr algn="ctr"/>
            <a:endParaRPr lang="pt-B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" name="Imagem 3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2175" y="35574166"/>
            <a:ext cx="2891054" cy="1974875"/>
          </a:xfrm>
          <a:prstGeom prst="rect">
            <a:avLst/>
          </a:prstGeom>
        </p:spPr>
      </p:pic>
      <p:sp>
        <p:nvSpPr>
          <p:cNvPr id="36" name="Seta para a direita 30"/>
          <p:cNvSpPr/>
          <p:nvPr/>
        </p:nvSpPr>
        <p:spPr>
          <a:xfrm rot="15288945" flipV="1">
            <a:off x="5943494" y="4811292"/>
            <a:ext cx="2682340" cy="866172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CaixaDeTexto 36"/>
          <p:cNvSpPr txBox="1"/>
          <p:nvPr/>
        </p:nvSpPr>
        <p:spPr>
          <a:xfrm>
            <a:off x="3650337" y="452894"/>
            <a:ext cx="227499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200" b="1" dirty="0" smtClean="0">
                <a:solidFill>
                  <a:schemeClr val="bg1"/>
                </a:solidFill>
              </a:rPr>
              <a:t>TÍTULO DO TRABALHO</a:t>
            </a:r>
            <a:endParaRPr lang="pt-BR" sz="7200" dirty="0">
              <a:solidFill>
                <a:schemeClr val="bg1"/>
              </a:solidFill>
            </a:endParaRPr>
          </a:p>
        </p:txBody>
      </p:sp>
      <p:sp>
        <p:nvSpPr>
          <p:cNvPr id="44" name="CaixaDeTexto 43"/>
          <p:cNvSpPr txBox="1"/>
          <p:nvPr/>
        </p:nvSpPr>
        <p:spPr>
          <a:xfrm>
            <a:off x="5054648" y="6671596"/>
            <a:ext cx="229248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Sublinhar o nome do apresentador do trabalho. Identificar o curso e a instituição.</a:t>
            </a:r>
            <a:endParaRPr lang="pt-B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5" name="Imagem 4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80721" y="4424150"/>
            <a:ext cx="4825556" cy="1104245"/>
          </a:xfrm>
          <a:prstGeom prst="rect">
            <a:avLst/>
          </a:prstGeom>
        </p:spPr>
      </p:pic>
      <p:sp>
        <p:nvSpPr>
          <p:cNvPr id="46" name="Retângulo Arredondado 45"/>
          <p:cNvSpPr/>
          <p:nvPr/>
        </p:nvSpPr>
        <p:spPr>
          <a:xfrm rot="16200000">
            <a:off x="-1083939" y="2406194"/>
            <a:ext cx="5062493" cy="18163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Coloque aqui o n° do seu trabalho</a:t>
            </a:r>
          </a:p>
        </p:txBody>
      </p:sp>
      <p:pic>
        <p:nvPicPr>
          <p:cNvPr id="47" name="Imagem 4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79980" y="398235"/>
            <a:ext cx="6235790" cy="2807532"/>
          </a:xfrm>
          <a:prstGeom prst="rect">
            <a:avLst/>
          </a:prstGeom>
        </p:spPr>
      </p:pic>
      <p:sp>
        <p:nvSpPr>
          <p:cNvPr id="48" name="Google Shape;92;p1"/>
          <p:cNvSpPr/>
          <p:nvPr/>
        </p:nvSpPr>
        <p:spPr>
          <a:xfrm>
            <a:off x="4198202" y="3265545"/>
            <a:ext cx="20983310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pt-BR" sz="3600" i="0" u="sng" strike="noStrike" cap="none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Aline  </a:t>
            </a:r>
            <a:r>
              <a:rPr lang="pt-BR" sz="3600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Soares </a:t>
            </a:r>
            <a:r>
              <a:rPr lang="pt-BR" sz="3600" u="sng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pt-BR" sz="3600" i="0" u="sng" strike="noStrike" cap="none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ilva</a:t>
            </a:r>
            <a:r>
              <a:rPr lang="pt-BR" sz="3600" i="0" u="sng" strike="noStrike" cap="none" baseline="300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pt-BR" sz="3600" i="0" u="sng" strike="noStrike" cap="none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BR" sz="3600" i="0" u="none" strike="noStrike" cap="none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BR" sz="360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José </a:t>
            </a:r>
            <a:r>
              <a:rPr lang="pt-BR" sz="3600" i="0" u="none" strike="noStrike" cap="none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M. </a:t>
            </a:r>
            <a:r>
              <a:rPr lang="pt-BR" sz="360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Villela </a:t>
            </a:r>
            <a:r>
              <a:rPr lang="pt-BR" sz="3600" i="0" u="none" strike="noStrike" cap="none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Pádua</a:t>
            </a:r>
            <a:r>
              <a:rPr lang="pt-BR" sz="3600" i="0" u="none" strike="noStrike" cap="none" baseline="300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, Maria V. Pádua</a:t>
            </a:r>
            <a:r>
              <a:rPr lang="pt-BR" sz="3600" baseline="300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,  Antônio Cordeiro </a:t>
            </a:r>
            <a:r>
              <a:rPr lang="pt-BR" sz="3600" baseline="300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lang="pt-BR" sz="36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 Mário Soares Brito</a:t>
            </a:r>
            <a:r>
              <a:rPr lang="pt-BR" sz="3600" baseline="300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lang="pt-BR" sz="36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José da Silva Fernandes</a:t>
            </a:r>
            <a:r>
              <a:rPr lang="pt-BR" sz="3600" baseline="300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3600" dirty="0">
              <a:solidFill>
                <a:schemeClr val="bg1"/>
              </a:solidFill>
            </a:endParaRPr>
          </a:p>
        </p:txBody>
      </p:sp>
      <p:sp>
        <p:nvSpPr>
          <p:cNvPr id="49" name="Rectangle 6"/>
          <p:cNvSpPr>
            <a:spLocks noChangeArrowheads="1"/>
          </p:cNvSpPr>
          <p:nvPr/>
        </p:nvSpPr>
        <p:spPr bwMode="auto">
          <a:xfrm>
            <a:off x="8003324" y="4903930"/>
            <a:ext cx="14398921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800" b="0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pt-BR" altLang="pt-BR" sz="2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altLang="pt-BR" sz="280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Acadêmico do Curso  XXX , U</a:t>
            </a:r>
            <a:r>
              <a:rPr kumimoji="0" lang="pt-BR" alt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niversidade </a:t>
            </a:r>
            <a:r>
              <a:rPr kumimoji="0" lang="pt-BR" alt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Cesumar - UNICESUMAR. Bolsista PIBIC/ICETI-UniCesumar. </a:t>
            </a:r>
            <a:r>
              <a:rPr lang="pt-BR" altLang="pt-BR" sz="2800" baseline="3000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pt-BR" altLang="pt-BR" sz="280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Universidade </a:t>
            </a:r>
            <a:r>
              <a:rPr lang="pt-BR" altLang="pt-BR" sz="2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Cesumar - </a:t>
            </a:r>
            <a:r>
              <a:rPr lang="pt-BR" altLang="pt-BR" sz="280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UNICESUMAR. </a:t>
            </a:r>
            <a:endParaRPr lang="pt-BR" altLang="pt-BR" sz="2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pt-BR" altLang="pt-B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8658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206</Words>
  <Application>Microsoft Office PowerPoint</Application>
  <PresentationFormat>Personalizar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Rene Faustino Gabriel Junior</dc:creator>
  <cp:lastModifiedBy>Cleiltan Novais da Silva</cp:lastModifiedBy>
  <cp:revision>21</cp:revision>
  <dcterms:created xsi:type="dcterms:W3CDTF">2013-07-22T15:36:31Z</dcterms:created>
  <dcterms:modified xsi:type="dcterms:W3CDTF">2023-07-10T21:47:29Z</dcterms:modified>
</cp:coreProperties>
</file>