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336" y="-502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 userDrawn="1"/>
        </p:nvGrpSpPr>
        <p:grpSpPr>
          <a:xfrm>
            <a:off x="0" y="39498784"/>
            <a:ext cx="32500025" cy="3689652"/>
            <a:chOff x="0" y="39498784"/>
            <a:chExt cx="32500025" cy="3689652"/>
          </a:xfrm>
        </p:grpSpPr>
        <p:cxnSp>
          <p:nvCxnSpPr>
            <p:cNvPr id="4" name="Conector reto 3"/>
            <p:cNvCxnSpPr/>
            <p:nvPr userDrawn="1"/>
          </p:nvCxnSpPr>
          <p:spPr>
            <a:xfrm>
              <a:off x="1648025" y="39498784"/>
              <a:ext cx="30852000" cy="0"/>
            </a:xfrm>
            <a:prstGeom prst="line">
              <a:avLst/>
            </a:prstGeom>
            <a:ln w="9842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9" name="Conector reto 8"/>
            <p:cNvCxnSpPr/>
            <p:nvPr userDrawn="1"/>
          </p:nvCxnSpPr>
          <p:spPr>
            <a:xfrm>
              <a:off x="9" y="42152596"/>
              <a:ext cx="26100000" cy="0"/>
            </a:xfrm>
            <a:prstGeom prst="line">
              <a:avLst/>
            </a:prstGeom>
            <a:ln w="98425"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5" name="CaixaDeTexto 4"/>
            <p:cNvSpPr txBox="1"/>
            <p:nvPr userDrawn="1"/>
          </p:nvSpPr>
          <p:spPr>
            <a:xfrm>
              <a:off x="1533725" y="40257124"/>
              <a:ext cx="8928992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8000" b="1" dirty="0" smtClean="0">
                  <a:solidFill>
                    <a:schemeClr val="accent6">
                      <a:lumMod val="75000"/>
                    </a:schemeClr>
                  </a:solidFill>
                  <a:latin typeface="Aharoni" panose="02010803020104030203" pitchFamily="2" charset="-79"/>
                  <a:cs typeface="Aharoni" panose="02010803020104030203" pitchFamily="2" charset="-79"/>
                </a:rPr>
                <a:t>ENGENHARIAS</a:t>
              </a:r>
              <a:endParaRPr lang="pt-BR" sz="8000" b="1" dirty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6" name="Retângulo 5"/>
            <p:cNvSpPr/>
            <p:nvPr userDrawn="1"/>
          </p:nvSpPr>
          <p:spPr>
            <a:xfrm>
              <a:off x="0" y="42360436"/>
              <a:ext cx="32404050" cy="8280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Retângulo 9"/>
            <p:cNvSpPr/>
            <p:nvPr userDrawn="1"/>
          </p:nvSpPr>
          <p:spPr>
            <a:xfrm>
              <a:off x="26787201" y="40180924"/>
              <a:ext cx="4068000" cy="1764000"/>
            </a:xfrm>
            <a:prstGeom prst="rect">
              <a:avLst/>
            </a:prstGeom>
            <a:noFill/>
            <a:ln>
              <a:solidFill>
                <a:schemeClr val="bg1">
                  <a:lumMod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CaixaDeTexto 10"/>
            <p:cNvSpPr txBox="1"/>
            <p:nvPr userDrawn="1"/>
          </p:nvSpPr>
          <p:spPr>
            <a:xfrm>
              <a:off x="26711001" y="39702232"/>
              <a:ext cx="37444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Programa:</a:t>
              </a:r>
              <a:endParaRPr lang="pt-BR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003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361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92936" y="1730222"/>
            <a:ext cx="7290911" cy="3686460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20203" y="1730222"/>
            <a:ext cx="21332666" cy="3686460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14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450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36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20202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72059" y="10081263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65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7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16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560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024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5827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C671A-ABEA-45AF-9C93-253B56F4EE29}" type="datetimeFigureOut">
              <a:rPr lang="pt-BR" smtClean="0"/>
              <a:t>10/07/2023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9E965-2DC9-4581-94B5-E2FC239520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78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32404050" cy="6526894"/>
          </a:xfrm>
          <a:prstGeom prst="rect">
            <a:avLst/>
          </a:prstGeom>
          <a:gradFill flip="none" rotWithShape="1">
            <a:gsLst>
              <a:gs pos="0">
                <a:schemeClr val="accent6">
                  <a:shade val="51000"/>
                  <a:satMod val="130000"/>
                </a:schemeClr>
              </a:gs>
              <a:gs pos="80000">
                <a:schemeClr val="accent6">
                  <a:shade val="93000"/>
                  <a:satMod val="130000"/>
                </a:schemeClr>
              </a:gs>
              <a:gs pos="100000">
                <a:schemeClr val="accent6">
                  <a:shade val="94000"/>
                  <a:satMod val="135000"/>
                </a:schemeClr>
              </a:gs>
            </a:gsLst>
            <a:lin ang="8100000" scaled="1"/>
            <a:tileRect/>
          </a:gra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1427831" y="7425078"/>
            <a:ext cx="29355582" cy="31827536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630" y="33023016"/>
            <a:ext cx="4114742" cy="1872208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735" y="33349336"/>
            <a:ext cx="4176464" cy="1900291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031" y="33275054"/>
            <a:ext cx="4038394" cy="1837469"/>
          </a:xfrm>
          <a:prstGeom prst="rect">
            <a:avLst/>
          </a:prstGeom>
        </p:spPr>
      </p:pic>
      <p:sp>
        <p:nvSpPr>
          <p:cNvPr id="21" name="CaixaDeTexto 20"/>
          <p:cNvSpPr txBox="1"/>
          <p:nvPr/>
        </p:nvSpPr>
        <p:spPr>
          <a:xfrm>
            <a:off x="1977283" y="29237364"/>
            <a:ext cx="146927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Se o estudante tem bolsa, insira o logo do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financiador</a:t>
            </a:r>
            <a:r>
              <a:rPr lang="pt-BR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na área abaixo, excluindo os logos não utilizados, se não tem bolsa excluir o texto “Financiador”.</a:t>
            </a:r>
            <a:endParaRPr lang="pt-BR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Seta para a direita 21"/>
          <p:cNvSpPr/>
          <p:nvPr/>
        </p:nvSpPr>
        <p:spPr>
          <a:xfrm rot="1996940">
            <a:off x="15150262" y="36506120"/>
            <a:ext cx="12483186" cy="2366771"/>
          </a:xfrm>
          <a:prstGeom prst="rightArrow">
            <a:avLst>
              <a:gd name="adj1" fmla="val 29475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1795964" y="7601903"/>
            <a:ext cx="20810312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banner deve ter os campos de: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Objetivo(s)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Discussão e Resultado(s)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Conclusão ou Considerações</a:t>
            </a: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Referências utilizadas no Banner</a:t>
            </a:r>
          </a:p>
          <a:p>
            <a:pPr marL="1143000" indent="-1143000">
              <a:buFont typeface="Arial" pitchFamily="34" charset="0"/>
              <a:buChar char="•"/>
            </a:pPr>
            <a:endParaRPr lang="pt-BR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itchFamily="34" charset="0"/>
              <a:buChar char="•"/>
            </a:pPr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Imprimir no tamanho 90x120cm colorido</a:t>
            </a:r>
            <a:endParaRPr lang="pt-BR" sz="5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0424369" y="7921180"/>
            <a:ext cx="1080558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Após usar essa margem de guia, excluir o quadro que esta no fundo.</a:t>
            </a:r>
          </a:p>
          <a:p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O texto poder ficar alinhados a estas margens.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Seta para a direita 26"/>
          <p:cNvSpPr/>
          <p:nvPr/>
        </p:nvSpPr>
        <p:spPr>
          <a:xfrm rot="1996940">
            <a:off x="28325107" y="11630224"/>
            <a:ext cx="3596957" cy="838478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Seta para a direita 30"/>
          <p:cNvSpPr/>
          <p:nvPr/>
        </p:nvSpPr>
        <p:spPr>
          <a:xfrm rot="15288945" flipV="1">
            <a:off x="6593263" y="4802427"/>
            <a:ext cx="2682340" cy="370397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26810804" y="39643247"/>
            <a:ext cx="388629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800" dirty="0" smtClean="0">
                <a:latin typeface="Arial" panose="020B0604020202020204" pitchFamily="34" charset="0"/>
                <a:cs typeface="Arial" pitchFamily="34" charset="0"/>
              </a:rPr>
              <a:t>Financiador: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18868" y="36147157"/>
            <a:ext cx="4421133" cy="1068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/>
          <p:cNvSpPr txBox="1"/>
          <p:nvPr/>
        </p:nvSpPr>
        <p:spPr>
          <a:xfrm>
            <a:off x="1427831" y="40324780"/>
            <a:ext cx="17006442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72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ENGENHARIAS E TECNOLOGIAS</a:t>
            </a:r>
            <a:endParaRPr lang="pt-BR" sz="72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CaixaDeTexto 40"/>
          <p:cNvSpPr txBox="1"/>
          <p:nvPr/>
        </p:nvSpPr>
        <p:spPr>
          <a:xfrm>
            <a:off x="1999440" y="15681038"/>
            <a:ext cx="2104334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Títulos do conteúdo devem ser em fonte ARIAL tamanho </a:t>
            </a:r>
            <a:r>
              <a:rPr lang="pt-BR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. 54.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Textos de conteúdo devem ter a fonte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ARIAL tamanho </a:t>
            </a:r>
            <a:r>
              <a:rPr lang="pt-BR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min. 21.</a:t>
            </a:r>
          </a:p>
          <a:p>
            <a:pPr marL="914400" indent="-914400">
              <a:buFont typeface="Wingdings" pitchFamily="2" charset="2"/>
              <a:buChar char="v"/>
            </a:pPr>
            <a:r>
              <a:rPr lang="pt-BR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o conteúdo for maior esses padrões podem ser alterados “desde que possam ser lidos até 1 METRO de distância”.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" name="Imagem 3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175" y="35574166"/>
            <a:ext cx="2891054" cy="1974875"/>
          </a:xfrm>
          <a:prstGeom prst="rect">
            <a:avLst/>
          </a:prstGeom>
        </p:spPr>
      </p:pic>
      <p:sp>
        <p:nvSpPr>
          <p:cNvPr id="36" name="CaixaDeTexto 35"/>
          <p:cNvSpPr txBox="1"/>
          <p:nvPr/>
        </p:nvSpPr>
        <p:spPr>
          <a:xfrm>
            <a:off x="4060873" y="261069"/>
            <a:ext cx="22749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smtClean="0">
                <a:solidFill>
                  <a:schemeClr val="bg1"/>
                </a:solidFill>
              </a:rPr>
              <a:t>TÍTULO DO TRABALHO</a:t>
            </a:r>
            <a:endParaRPr lang="pt-BR" sz="7200" dirty="0">
              <a:solidFill>
                <a:schemeClr val="bg1"/>
              </a:solidFill>
            </a:endParaRPr>
          </a:p>
        </p:txBody>
      </p:sp>
      <p:sp>
        <p:nvSpPr>
          <p:cNvPr id="43" name="CaixaDeTexto 42"/>
          <p:cNvSpPr txBox="1"/>
          <p:nvPr/>
        </p:nvSpPr>
        <p:spPr>
          <a:xfrm>
            <a:off x="5465184" y="6479771"/>
            <a:ext cx="229248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Sublinhar o nome do apresentador do trabalho. Identificar o curso e a instituição.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Imagem 4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1257" y="4232325"/>
            <a:ext cx="4825556" cy="1104245"/>
          </a:xfrm>
          <a:prstGeom prst="rect">
            <a:avLst/>
          </a:prstGeom>
        </p:spPr>
      </p:pic>
      <p:sp>
        <p:nvSpPr>
          <p:cNvPr id="45" name="Retângulo Arredondado 44"/>
          <p:cNvSpPr/>
          <p:nvPr/>
        </p:nvSpPr>
        <p:spPr>
          <a:xfrm rot="16200000">
            <a:off x="-1430591" y="2015290"/>
            <a:ext cx="5062493" cy="18163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Coloque aqui o n° do seu trabalho</a:t>
            </a:r>
          </a:p>
        </p:txBody>
      </p:sp>
      <p:pic>
        <p:nvPicPr>
          <p:cNvPr id="47" name="Imagem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0516" y="206410"/>
            <a:ext cx="6235790" cy="2807532"/>
          </a:xfrm>
          <a:prstGeom prst="rect">
            <a:avLst/>
          </a:prstGeom>
        </p:spPr>
      </p:pic>
      <p:sp>
        <p:nvSpPr>
          <p:cNvPr id="48" name="Google Shape;92;p1"/>
          <p:cNvSpPr/>
          <p:nvPr/>
        </p:nvSpPr>
        <p:spPr>
          <a:xfrm>
            <a:off x="4608738" y="3073720"/>
            <a:ext cx="20983310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Aline  </a:t>
            </a:r>
            <a:r>
              <a:rPr lang="pt-BR" sz="3600" i="0" u="sng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Soares </a:t>
            </a:r>
            <a:r>
              <a:rPr lang="pt-BR" sz="3600" u="sng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ilva</a:t>
            </a:r>
            <a:r>
              <a:rPr lang="pt-BR" sz="3600" i="0" u="sng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pt-BR" sz="3600" i="0" u="sng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José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M. </a:t>
            </a:r>
            <a:r>
              <a:rPr lang="pt-BR" sz="3600" i="0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Villela </a:t>
            </a:r>
            <a:r>
              <a:rPr lang="pt-BR" sz="3600" i="0" u="none" strike="noStrike" cap="none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Pádua</a:t>
            </a:r>
            <a:r>
              <a:rPr lang="pt-BR" sz="3600" i="0" u="none" strike="noStrike" cap="none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, Maria V. Pádua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  Antônio Cordeiro 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 Mário Soares Brito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 José da Silva Fernandes</a:t>
            </a:r>
            <a:r>
              <a:rPr lang="pt-BR" sz="3600" baseline="300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pt-BR" sz="3600" dirty="0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3600" dirty="0">
              <a:solidFill>
                <a:schemeClr val="bg1"/>
              </a:solidFill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8413860" y="4712105"/>
            <a:ext cx="14398921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Acadêmico do Curso  XXX , U</a:t>
            </a: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niversidade Cesumar - UNICESUMAR. Bolsista PIBIC/ICETI-UniCesumar. </a:t>
            </a:r>
            <a:r>
              <a:rPr lang="pt-BR" altLang="pt-BR" sz="2800" baseline="300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Universidade </a:t>
            </a:r>
            <a:r>
              <a:rPr lang="pt-BR" altLang="pt-BR" sz="2800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Cesumar - </a:t>
            </a:r>
            <a:r>
              <a:rPr lang="pt-BR" alt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UNICESUMAR. </a:t>
            </a:r>
            <a:endParaRPr lang="pt-BR" altLang="pt-BR" sz="28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pt-BR" altLang="pt-B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8658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209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Aharoni</vt:lpstr>
      <vt:lpstr>Arial</vt:lpstr>
      <vt:lpstr>Calibri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Rene Faustino Gabriel Junior</dc:creator>
  <cp:lastModifiedBy>Cleiltan Novais da Silva</cp:lastModifiedBy>
  <cp:revision>23</cp:revision>
  <dcterms:created xsi:type="dcterms:W3CDTF">2013-07-22T15:36:31Z</dcterms:created>
  <dcterms:modified xsi:type="dcterms:W3CDTF">2023-07-10T21:55:34Z</dcterms:modified>
</cp:coreProperties>
</file>