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336" y="-502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40257124"/>
              <a:ext cx="89289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0" b="1" dirty="0" smtClean="0">
                  <a:solidFill>
                    <a:schemeClr val="accent6">
                      <a:lumMod val="75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ENGENHARIAS</a:t>
              </a:r>
              <a:endParaRPr lang="pt-BR" sz="8000" b="1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81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7831" y="7425078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abaixo, excluindo os logos não utilizados, se não tem bolsa excluir o texto “Financiador”.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5150262" y="36506120"/>
            <a:ext cx="12483186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eta para a direita 30"/>
          <p:cNvSpPr/>
          <p:nvPr/>
        </p:nvSpPr>
        <p:spPr>
          <a:xfrm rot="15288945" flipV="1">
            <a:off x="6593263" y="4802427"/>
            <a:ext cx="2682340" cy="3703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6810804" y="39643247"/>
            <a:ext cx="388629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427831" y="40324780"/>
            <a:ext cx="170064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ENGENHARIAS E TECNOLOGIAS</a:t>
            </a:r>
            <a:endParaRPr lang="pt-BR" sz="7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ARIAL tamanho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CaixaDeTexto 35"/>
          <p:cNvSpPr txBox="1"/>
          <p:nvPr/>
        </p:nvSpPr>
        <p:spPr>
          <a:xfrm>
            <a:off x="4060873" y="261069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smtClean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5465184" y="6479771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Imagem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45" name="Retângulo Arredondado 44"/>
          <p:cNvSpPr/>
          <p:nvPr/>
        </p:nvSpPr>
        <p:spPr>
          <a:xfrm rot="16200000">
            <a:off x="-1430591" y="2015290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516" y="206410"/>
            <a:ext cx="6235790" cy="2807532"/>
          </a:xfrm>
          <a:prstGeom prst="rect">
            <a:avLst/>
          </a:prstGeom>
        </p:spPr>
      </p:pic>
      <p:sp>
        <p:nvSpPr>
          <p:cNvPr id="48" name="Google Shape;92;p1"/>
          <p:cNvSpPr/>
          <p:nvPr/>
        </p:nvSpPr>
        <p:spPr>
          <a:xfrm>
            <a:off x="4608738" y="3073720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M.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Villela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Pádua</a:t>
            </a:r>
            <a:r>
              <a:rPr lang="pt-BR" sz="3600" i="0" u="none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Mário Soares Brito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da Silva Fernandes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413860" y="4712105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Acadêmico do Curso  XXX , U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209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Cleiltan Novais da Silva</cp:lastModifiedBy>
  <cp:revision>23</cp:revision>
  <dcterms:created xsi:type="dcterms:W3CDTF">2013-07-22T15:36:31Z</dcterms:created>
  <dcterms:modified xsi:type="dcterms:W3CDTF">2023-07-10T21:55:34Z</dcterms:modified>
</cp:coreProperties>
</file>