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4050" cy="43205400"/>
  <p:notesSz cx="6858000" cy="9144000"/>
  <p:defaultTextStyle>
    <a:defPPr>
      <a:defRPr lang="pt-BR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1C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" d="100"/>
          <a:sy n="20" d="100"/>
        </p:scale>
        <p:origin x="1968" y="24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12 Grupo"/>
          <p:cNvGrpSpPr/>
          <p:nvPr userDrawn="1"/>
        </p:nvGrpSpPr>
        <p:grpSpPr>
          <a:xfrm>
            <a:off x="0" y="39498784"/>
            <a:ext cx="32500025" cy="3689652"/>
            <a:chOff x="0" y="39498784"/>
            <a:chExt cx="32500025" cy="3689652"/>
          </a:xfrm>
        </p:grpSpPr>
        <p:cxnSp>
          <p:nvCxnSpPr>
            <p:cNvPr id="4" name="Conector reto 3"/>
            <p:cNvCxnSpPr/>
            <p:nvPr userDrawn="1"/>
          </p:nvCxnSpPr>
          <p:spPr>
            <a:xfrm>
              <a:off x="1648025" y="39498784"/>
              <a:ext cx="30852000" cy="0"/>
            </a:xfrm>
            <a:prstGeom prst="line">
              <a:avLst/>
            </a:prstGeom>
            <a:ln w="98425">
              <a:solidFill>
                <a:srgbClr val="1C1C1C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9" name="Conector reto 8"/>
            <p:cNvCxnSpPr/>
            <p:nvPr userDrawn="1"/>
          </p:nvCxnSpPr>
          <p:spPr>
            <a:xfrm>
              <a:off x="9" y="42152596"/>
              <a:ext cx="26100000" cy="0"/>
            </a:xfrm>
            <a:prstGeom prst="line">
              <a:avLst/>
            </a:prstGeom>
            <a:ln w="98425">
              <a:solidFill>
                <a:srgbClr val="1C1C1C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5" name="CaixaDeTexto 4"/>
            <p:cNvSpPr txBox="1"/>
            <p:nvPr userDrawn="1"/>
          </p:nvSpPr>
          <p:spPr>
            <a:xfrm>
              <a:off x="1533725" y="40257124"/>
              <a:ext cx="12364044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8000" b="1" dirty="0">
                  <a:solidFill>
                    <a:srgbClr val="1C1C1C"/>
                  </a:solidFill>
                  <a:latin typeface="Arial" pitchFamily="34" charset="0"/>
                  <a:cs typeface="Arial" pitchFamily="34" charset="0"/>
                </a:rPr>
                <a:t>CIÊNCIAS</a:t>
              </a:r>
              <a:r>
                <a:rPr lang="pt-BR" sz="8000" b="1" baseline="0" dirty="0">
                  <a:solidFill>
                    <a:srgbClr val="1C1C1C"/>
                  </a:solidFill>
                  <a:latin typeface="Arial" pitchFamily="34" charset="0"/>
                  <a:cs typeface="Arial" pitchFamily="34" charset="0"/>
                </a:rPr>
                <a:t> AGRÁRIAS</a:t>
              </a:r>
              <a:endParaRPr lang="pt-BR" sz="8000" b="1" dirty="0">
                <a:solidFill>
                  <a:srgbClr val="1C1C1C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Retângulo 5"/>
            <p:cNvSpPr/>
            <p:nvPr userDrawn="1"/>
          </p:nvSpPr>
          <p:spPr>
            <a:xfrm>
              <a:off x="0" y="42360436"/>
              <a:ext cx="32404050" cy="828000"/>
            </a:xfrm>
            <a:prstGeom prst="rect">
              <a:avLst/>
            </a:prstGeom>
            <a:solidFill>
              <a:srgbClr val="1C1C1C"/>
            </a:solidFill>
            <a:ln>
              <a:noFill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Retângulo 9"/>
            <p:cNvSpPr/>
            <p:nvPr userDrawn="1"/>
          </p:nvSpPr>
          <p:spPr>
            <a:xfrm>
              <a:off x="26787201" y="40180924"/>
              <a:ext cx="4068000" cy="176400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CaixaDeTexto 10"/>
            <p:cNvSpPr txBox="1"/>
            <p:nvPr userDrawn="1"/>
          </p:nvSpPr>
          <p:spPr>
            <a:xfrm>
              <a:off x="26711001" y="39702232"/>
              <a:ext cx="374441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Programa: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00035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24/03/2025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3615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2936" y="1730222"/>
            <a:ext cx="7290911" cy="3686460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203" y="1730222"/>
            <a:ext cx="21332666" cy="3686460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24/03/2025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14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24/03/2025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9450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24/03/2025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7364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202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72059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24/03/2025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9659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24/03/2025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5704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24/03/2025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2164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24/03/2025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5604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24/03/2025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0246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24/03/2025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5827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C671A-ABEA-45AF-9C93-253B56F4EE29}" type="datetimeFigureOut">
              <a:rPr lang="pt-BR" smtClean="0"/>
              <a:pPr/>
              <a:t>24/03/2025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789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5671" y="27052"/>
            <a:ext cx="32404050" cy="5647514"/>
          </a:xfrm>
          <a:prstGeom prst="rect">
            <a:avLst/>
          </a:prstGeom>
          <a:solidFill>
            <a:schemeClr val="tx1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874370" y="7943385"/>
            <a:ext cx="29355582" cy="29714992"/>
          </a:xfrm>
          <a:prstGeom prst="rect">
            <a:avLst/>
          </a:prstGeom>
          <a:ln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2630" y="33023016"/>
            <a:ext cx="4114742" cy="1872208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9735" y="33349336"/>
            <a:ext cx="4176464" cy="1900291"/>
          </a:xfrm>
          <a:prstGeom prst="rect">
            <a:avLst/>
          </a:prstGeom>
        </p:spPr>
      </p:pic>
      <p:sp>
        <p:nvSpPr>
          <p:cNvPr id="21" name="CaixaDeTexto 20"/>
          <p:cNvSpPr txBox="1"/>
          <p:nvPr/>
        </p:nvSpPr>
        <p:spPr>
          <a:xfrm>
            <a:off x="1977283" y="29237364"/>
            <a:ext cx="1469279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Se o estudante tem bolsa, insira o logo do financiador na área abaixo, excluindo os logos não utilizados, se não tem bolsa excluir o texto “Financiador”.</a:t>
            </a:r>
          </a:p>
        </p:txBody>
      </p:sp>
      <p:sp>
        <p:nvSpPr>
          <p:cNvPr id="22" name="Seta para a direita 21"/>
          <p:cNvSpPr/>
          <p:nvPr/>
        </p:nvSpPr>
        <p:spPr>
          <a:xfrm rot="1996940">
            <a:off x="15298995" y="37489848"/>
            <a:ext cx="11956778" cy="1101846"/>
          </a:xfrm>
          <a:prstGeom prst="rightArrow">
            <a:avLst>
              <a:gd name="adj1" fmla="val 29475"/>
              <a:gd name="adj2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2232473" y="9675506"/>
            <a:ext cx="20810312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b="1" dirty="0">
                <a:latin typeface="Arial" panose="020B0604020202020204" pitchFamily="34" charset="0"/>
                <a:cs typeface="Arial" panose="020B0604020202020204" pitchFamily="34" charset="0"/>
              </a:rPr>
              <a:t>No banner deve ter os campos de: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>
                <a:latin typeface="Arial" panose="020B0604020202020204" pitchFamily="34" charset="0"/>
                <a:cs typeface="Arial" panose="020B0604020202020204" pitchFamily="34" charset="0"/>
              </a:rPr>
              <a:t>Objetivo(s)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>
                <a:latin typeface="Arial" panose="020B0604020202020204" pitchFamily="34" charset="0"/>
                <a:cs typeface="Arial" panose="020B0604020202020204" pitchFamily="34" charset="0"/>
              </a:rPr>
              <a:t>Discussão e Resultado(s)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>
                <a:latin typeface="Arial" panose="020B0604020202020204" pitchFamily="34" charset="0"/>
                <a:cs typeface="Arial" panose="020B0604020202020204" pitchFamily="34" charset="0"/>
              </a:rPr>
              <a:t>Conclusão ou Considerações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Imprimir no tamanho 90x120cm colorido</a:t>
            </a:r>
          </a:p>
        </p:txBody>
      </p:sp>
      <p:sp>
        <p:nvSpPr>
          <p:cNvPr id="25" name="CaixaDeTexto 24"/>
          <p:cNvSpPr txBox="1"/>
          <p:nvPr/>
        </p:nvSpPr>
        <p:spPr>
          <a:xfrm>
            <a:off x="4060873" y="261069"/>
            <a:ext cx="227499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200" b="1">
                <a:solidFill>
                  <a:schemeClr val="bg1"/>
                </a:solidFill>
              </a:rPr>
              <a:t>TÍTULO DO TRABALHO</a:t>
            </a:r>
            <a:endParaRPr lang="pt-BR" sz="7200" dirty="0">
              <a:solidFill>
                <a:schemeClr val="bg1"/>
              </a:solidFill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20424369" y="7921180"/>
            <a:ext cx="1080558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dirty="0">
                <a:latin typeface="Arial" panose="020B0604020202020204" pitchFamily="34" charset="0"/>
                <a:cs typeface="Arial" panose="020B0604020202020204" pitchFamily="34" charset="0"/>
              </a:rPr>
              <a:t>Após usar essa margem de guia, excluir o quadro que esta no fundo.</a:t>
            </a:r>
          </a:p>
          <a:p>
            <a:r>
              <a:rPr lang="pt-BR" sz="5400" dirty="0">
                <a:latin typeface="Arial" panose="020B0604020202020204" pitchFamily="34" charset="0"/>
                <a:cs typeface="Arial" panose="020B0604020202020204" pitchFamily="34" charset="0"/>
              </a:rPr>
              <a:t>O texto poder ficar alinhados a estas margens.</a:t>
            </a:r>
          </a:p>
        </p:txBody>
      </p:sp>
      <p:sp>
        <p:nvSpPr>
          <p:cNvPr id="27" name="Seta para a direita 26"/>
          <p:cNvSpPr/>
          <p:nvPr/>
        </p:nvSpPr>
        <p:spPr>
          <a:xfrm rot="1996940">
            <a:off x="28325107" y="11630224"/>
            <a:ext cx="3596957" cy="838478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CaixaDeTexto 29"/>
          <p:cNvSpPr txBox="1"/>
          <p:nvPr/>
        </p:nvSpPr>
        <p:spPr>
          <a:xfrm>
            <a:off x="5904881" y="6526894"/>
            <a:ext cx="229248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>
                <a:latin typeface="Arial" panose="020B0604020202020204" pitchFamily="34" charset="0"/>
                <a:cs typeface="Arial" panose="020B0604020202020204" pitchFamily="34" charset="0"/>
              </a:rPr>
              <a:t>Sublinhar o nome do apresentador do </a:t>
            </a:r>
            <a:r>
              <a:rPr lang="pt-BR" sz="5400">
                <a:latin typeface="Arial" panose="020B0604020202020204" pitchFamily="34" charset="0"/>
                <a:cs typeface="Arial" panose="020B0604020202020204" pitchFamily="34" charset="0"/>
              </a:rPr>
              <a:t>trabalho.Identificar</a:t>
            </a:r>
            <a:r>
              <a:rPr lang="pt-BR" sz="5400" dirty="0">
                <a:latin typeface="Arial" panose="020B0604020202020204" pitchFamily="34" charset="0"/>
                <a:cs typeface="Arial" panose="020B0604020202020204" pitchFamily="34" charset="0"/>
              </a:rPr>
              <a:t> o curso e a instituição.</a:t>
            </a:r>
          </a:p>
        </p:txBody>
      </p:sp>
      <p:sp>
        <p:nvSpPr>
          <p:cNvPr id="31" name="Seta para a direita 30"/>
          <p:cNvSpPr/>
          <p:nvPr/>
        </p:nvSpPr>
        <p:spPr>
          <a:xfrm rot="13039544" flipV="1">
            <a:off x="7078949" y="4647159"/>
            <a:ext cx="4746492" cy="792483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CaixaDeTexto 31"/>
          <p:cNvSpPr txBox="1"/>
          <p:nvPr/>
        </p:nvSpPr>
        <p:spPr>
          <a:xfrm>
            <a:off x="7128737" y="3235495"/>
            <a:ext cx="131148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25932954" y="39663443"/>
            <a:ext cx="403958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800" dirty="0">
                <a:latin typeface="Arial" panose="020B0604020202020204" pitchFamily="34" charset="0"/>
                <a:cs typeface="Arial" pitchFamily="34" charset="0"/>
              </a:rPr>
              <a:t>Financiador:</a:t>
            </a:r>
          </a:p>
        </p:txBody>
      </p:sp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4025" y="36257989"/>
            <a:ext cx="4421133" cy="1068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Imagem 3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1257" y="4232325"/>
            <a:ext cx="4825556" cy="1104245"/>
          </a:xfrm>
          <a:prstGeom prst="rect">
            <a:avLst/>
          </a:prstGeom>
        </p:spPr>
      </p:pic>
      <p:sp>
        <p:nvSpPr>
          <p:cNvPr id="38" name="CaixaDeTexto 37"/>
          <p:cNvSpPr txBox="1"/>
          <p:nvPr/>
        </p:nvSpPr>
        <p:spPr>
          <a:xfrm>
            <a:off x="2644025" y="18282622"/>
            <a:ext cx="2104334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Font typeface="Wingdings" pitchFamily="2" charset="2"/>
              <a:buChar char="v"/>
            </a:pPr>
            <a:r>
              <a:rPr lang="pt-BR" sz="4800" dirty="0">
                <a:latin typeface="Arial" panose="020B0604020202020204" pitchFamily="34" charset="0"/>
                <a:cs typeface="Arial" panose="020B0604020202020204" pitchFamily="34" charset="0"/>
              </a:rPr>
              <a:t>Títulos do conteúdo devem ser em fonte ARIAL tamanho </a:t>
            </a:r>
            <a:r>
              <a:rPr lang="pt-BR" sz="4800" dirty="0" err="1"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r>
              <a:rPr lang="pt-BR" sz="4800" dirty="0">
                <a:latin typeface="Arial" panose="020B0604020202020204" pitchFamily="34" charset="0"/>
                <a:cs typeface="Arial" panose="020B0604020202020204" pitchFamily="34" charset="0"/>
              </a:rPr>
              <a:t>. 54.</a:t>
            </a:r>
          </a:p>
          <a:p>
            <a:pPr marL="914400" indent="-914400">
              <a:buFont typeface="Wingdings" pitchFamily="2" charset="2"/>
              <a:buChar char="v"/>
            </a:pPr>
            <a:r>
              <a:rPr lang="pt-BR" sz="4800" dirty="0">
                <a:latin typeface="Arial" panose="020B0604020202020204" pitchFamily="34" charset="0"/>
                <a:cs typeface="Arial" panose="020B0604020202020204" pitchFamily="34" charset="0"/>
              </a:rPr>
              <a:t>Textos de conteúdo devem ter a fonte ARIAL tamanho min. 21.</a:t>
            </a:r>
          </a:p>
          <a:p>
            <a:pPr marL="914400" indent="-914400">
              <a:buFont typeface="Wingdings" pitchFamily="2" charset="2"/>
              <a:buChar char="v"/>
            </a:pPr>
            <a:r>
              <a:rPr lang="pt-BR" sz="4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o conteúdo for maior esses padrões podem ser alterados “desde que possam ser lidos até 1 METRO de distância”.</a:t>
            </a:r>
          </a:p>
          <a:p>
            <a:pPr algn="ctr"/>
            <a:endParaRPr lang="pt-BR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2175" y="35574166"/>
            <a:ext cx="2891054" cy="1974875"/>
          </a:xfrm>
          <a:prstGeom prst="rect">
            <a:avLst/>
          </a:prstGeom>
        </p:spPr>
      </p:pic>
      <p:sp>
        <p:nvSpPr>
          <p:cNvPr id="4" name="Retângulo Arredondado 3"/>
          <p:cNvSpPr/>
          <p:nvPr/>
        </p:nvSpPr>
        <p:spPr>
          <a:xfrm rot="16200000">
            <a:off x="-1430591" y="2015290"/>
            <a:ext cx="5062493" cy="18163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Coloque aqui o n° do seu trabalho</a:t>
            </a:r>
          </a:p>
        </p:txBody>
      </p:sp>
      <p:sp>
        <p:nvSpPr>
          <p:cNvPr id="34" name="Google Shape;92;p1"/>
          <p:cNvSpPr/>
          <p:nvPr/>
        </p:nvSpPr>
        <p:spPr>
          <a:xfrm>
            <a:off x="4608738" y="3073720"/>
            <a:ext cx="20983310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pt-BR" sz="3600" i="0" u="sng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Aline  Soares </a:t>
            </a:r>
            <a:r>
              <a:rPr lang="pt-BR" sz="3600" u="sng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lang="pt-BR" sz="3600" i="0" u="sng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ilva</a:t>
            </a:r>
            <a:r>
              <a:rPr lang="pt-BR" sz="3600" i="0" u="sng" strike="noStrike" cap="none" baseline="300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pt-BR" sz="3600" i="0" u="sng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BR" sz="360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José M. Villela Pádua</a:t>
            </a:r>
            <a:r>
              <a:rPr lang="pt-BR" sz="3600" i="0" u="none" strike="noStrike" cap="none" baseline="300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, Maria V. Pádua</a:t>
            </a:r>
            <a:r>
              <a:rPr lang="pt-BR" sz="3600" baseline="300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,  Antônio Cordeiro </a:t>
            </a:r>
            <a:r>
              <a:rPr lang="pt-BR" sz="3600" baseline="300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,  Mário Soares Brito</a:t>
            </a:r>
            <a:r>
              <a:rPr lang="pt-BR" sz="3600" baseline="300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, José da Silva Fernandes</a:t>
            </a:r>
            <a:r>
              <a:rPr lang="pt-BR" sz="3600" baseline="300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sz="3600" dirty="0">
              <a:solidFill>
                <a:schemeClr val="bg1"/>
              </a:solidFill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35671" y="-68949"/>
            <a:ext cx="184731" cy="1400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>
              <a:solidFill>
                <a:schemeClr val="bg1"/>
              </a:solidFill>
            </a:endParaRP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6942102" y="4614540"/>
            <a:ext cx="16745268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800" b="0" i="0" u="none" strike="noStrike" cap="none" normalizeH="0" baseline="3000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pt-BR" altLang="pt-BR" sz="28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Acadêmico do Curso de Agronomia, U</a:t>
            </a:r>
            <a:r>
              <a:rPr kumimoji="0" lang="pt-BR" altLang="pt-BR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niversidade Cesumar - UNICESUMAR. Bolsista PIBIC/ICETI-UniCesumar. </a:t>
            </a:r>
            <a:r>
              <a:rPr lang="pt-BR" altLang="pt-BR" sz="2800" baseline="300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pt-BR" altLang="pt-BR" sz="28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Universidade Cesumar - UNICESUMAR. </a:t>
            </a:r>
            <a:endParaRPr lang="pt-BR" altLang="pt-BR" sz="28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kumimoji="0" lang="pt-BR" altLang="pt-BR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" name="Imagem 9" descr="Logotipo, nome da empresa&#10;&#10;O conteúdo gerado por IA pode estar incorreto.">
            <a:extLst>
              <a:ext uri="{FF2B5EF4-FFF2-40B4-BE49-F238E27FC236}">
                <a16:creationId xmlns:a16="http://schemas.microsoft.com/office/drawing/2014/main" id="{51B84F92-23B1-8D88-7CE1-A885755E619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6364" y="33023016"/>
            <a:ext cx="3396863" cy="2179218"/>
          </a:xfrm>
          <a:prstGeom prst="rect">
            <a:avLst/>
          </a:prstGeom>
        </p:spPr>
      </p:pic>
      <p:pic>
        <p:nvPicPr>
          <p:cNvPr id="7" name="Imagem 6" descr="Desenho de um círculo&#10;&#10;O conteúdo gerado por IA pode estar incorreto.">
            <a:extLst>
              <a:ext uri="{FF2B5EF4-FFF2-40B4-BE49-F238E27FC236}">
                <a16:creationId xmlns:a16="http://schemas.microsoft.com/office/drawing/2014/main" id="{D0D2A271-8ABC-12D0-1733-32F45A363C4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03149" y="242191"/>
            <a:ext cx="7208438" cy="3292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8658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209</Words>
  <Application>Microsoft Office PowerPoint</Application>
  <PresentationFormat>Personalizar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Rene Faustino Gabriel Junior</dc:creator>
  <cp:lastModifiedBy>Natally Juvencio Barbosa Gallego</cp:lastModifiedBy>
  <cp:revision>38</cp:revision>
  <dcterms:created xsi:type="dcterms:W3CDTF">2013-07-22T15:36:31Z</dcterms:created>
  <dcterms:modified xsi:type="dcterms:W3CDTF">2025-03-24T19:54:47Z</dcterms:modified>
</cp:coreProperties>
</file>