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968" y="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1C1C1C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1C1C1C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40257124"/>
              <a:ext cx="123640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0" b="1" dirty="0">
                  <a:solidFill>
                    <a:srgbClr val="1C1C1C"/>
                  </a:solidFill>
                  <a:latin typeface="Arial" pitchFamily="34" charset="0"/>
                  <a:cs typeface="Arial" pitchFamily="34" charset="0"/>
                </a:rPr>
                <a:t>CIÊNCIAS</a:t>
              </a:r>
              <a:r>
                <a:rPr lang="pt-BR" sz="8000" b="1" baseline="0" dirty="0">
                  <a:solidFill>
                    <a:srgbClr val="1C1C1C"/>
                  </a:solidFill>
                  <a:latin typeface="Arial" pitchFamily="34" charset="0"/>
                  <a:cs typeface="Arial" pitchFamily="34" charset="0"/>
                </a:rPr>
                <a:t> AGRÁRIAS</a:t>
              </a:r>
              <a:endParaRPr lang="pt-BR" sz="8000" b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671" y="27052"/>
            <a:ext cx="32404050" cy="5647514"/>
          </a:xfrm>
          <a:prstGeom prst="rect">
            <a:avLst/>
          </a:prstGeom>
          <a:solidFill>
            <a:schemeClr val="tx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74370" y="7943385"/>
            <a:ext cx="29355582" cy="29714992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298995" y="37489848"/>
            <a:ext cx="11956778" cy="1101846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32473" y="9675506"/>
            <a:ext cx="20810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060873" y="261069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</a:t>
            </a:r>
            <a:r>
              <a:rPr lang="pt-BR" sz="5400">
                <a:latin typeface="Arial" panose="020B0604020202020204" pitchFamily="34" charset="0"/>
                <a:cs typeface="Arial" panose="020B0604020202020204" pitchFamily="34" charset="0"/>
              </a:rPr>
              <a:t>trabalho.Identificar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o curso e a instituição.</a:t>
            </a:r>
          </a:p>
        </p:txBody>
      </p:sp>
      <p:sp>
        <p:nvSpPr>
          <p:cNvPr id="31" name="Seta para a direita 30"/>
          <p:cNvSpPr/>
          <p:nvPr/>
        </p:nvSpPr>
        <p:spPr>
          <a:xfrm rot="13039544" flipV="1">
            <a:off x="7078949" y="4647159"/>
            <a:ext cx="4746492" cy="79248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128737" y="3235495"/>
            <a:ext cx="13114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5932954" y="39663443"/>
            <a:ext cx="40395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4025" y="36257989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38" name="CaixaDeTexto 37"/>
          <p:cNvSpPr txBox="1"/>
          <p:nvPr/>
        </p:nvSpPr>
        <p:spPr>
          <a:xfrm>
            <a:off x="2644025" y="18282622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4" name="Retângulo Arredondado 3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34" name="Google Shape;92;p1"/>
          <p:cNvSpPr/>
          <p:nvPr/>
        </p:nvSpPr>
        <p:spPr>
          <a:xfrm>
            <a:off x="4608738" y="3073720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71" y="-68949"/>
            <a:ext cx="184731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schemeClr val="bg1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942102" y="4614540"/>
            <a:ext cx="167452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Acadêmico do Curso de Agronomia, 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Imagem 9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51B84F92-23B1-8D88-7CE1-A885755E61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364" y="33023016"/>
            <a:ext cx="3396863" cy="2179218"/>
          </a:xfrm>
          <a:prstGeom prst="rect">
            <a:avLst/>
          </a:prstGeom>
        </p:spPr>
      </p:pic>
      <p:pic>
        <p:nvPicPr>
          <p:cNvPr id="7" name="Imagem 6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0D2A271-8ABC-12D0-1733-32F45A363C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49" y="242191"/>
            <a:ext cx="7208438" cy="329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209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38</cp:revision>
  <dcterms:created xsi:type="dcterms:W3CDTF">2013-07-22T15:36:31Z</dcterms:created>
  <dcterms:modified xsi:type="dcterms:W3CDTF">2025-03-24T19:54:47Z</dcterms:modified>
</cp:coreProperties>
</file>