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1" d="100"/>
          <a:sy n="21" d="100"/>
        </p:scale>
        <p:origin x="1860" y="3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1E214-992E-4D5C-9394-437F9FE6E86F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8862E-54E4-4E12-847D-9219E72E0C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17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8862E-54E4-4E12-847D-9219E72E0C4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48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" y="39089788"/>
            <a:ext cx="32404031" cy="4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280762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utilizados, se não tem bolsa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794102" y="37169424"/>
            <a:ext cx="10834079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eta para a direita 30"/>
          <p:cNvSpPr/>
          <p:nvPr/>
        </p:nvSpPr>
        <p:spPr>
          <a:xfrm rot="12297671">
            <a:off x="9039746" y="4861619"/>
            <a:ext cx="3954346" cy="7215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143158" y="39689442"/>
            <a:ext cx="365632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584401" y="40108756"/>
            <a:ext cx="16489832" cy="14003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CIÊNCIAS BIOLÓGICAS</a:t>
            </a:r>
          </a:p>
        </p:txBody>
      </p:sp>
      <p:pic>
        <p:nvPicPr>
          <p:cNvPr id="35" name="Imagem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46" name="CaixaDeTexto 45"/>
          <p:cNvSpPr txBox="1"/>
          <p:nvPr/>
        </p:nvSpPr>
        <p:spPr>
          <a:xfrm>
            <a:off x="2319735" y="646754"/>
            <a:ext cx="23714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</a:rPr>
              <a:t> 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5685427" y="6339102"/>
            <a:ext cx="2643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 instituição.</a:t>
            </a:r>
          </a:p>
        </p:txBody>
      </p:sp>
      <p:pic>
        <p:nvPicPr>
          <p:cNvPr id="48" name="Imagem 4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9" name="Retângulo Arredondado 48"/>
          <p:cNvSpPr/>
          <p:nvPr/>
        </p:nvSpPr>
        <p:spPr>
          <a:xfrm rot="16200000">
            <a:off x="-1537032" y="2121731"/>
            <a:ext cx="5062493" cy="16035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51" name="Google Shape;92;p1"/>
          <p:cNvSpPr/>
          <p:nvPr/>
        </p:nvSpPr>
        <p:spPr>
          <a:xfrm>
            <a:off x="5541568" y="3651463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6496199" y="5201340"/>
            <a:ext cx="205943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Acadêmica do </a:t>
            </a:r>
            <a:r>
              <a:rPr kumimoji="0" lang="pt-BR" altLang="pt-BR" sz="3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Curso </a:t>
            </a:r>
            <a:r>
              <a:rPr lang="pt-BR" altLang="pt-BR" sz="32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XXXX</a:t>
            </a:r>
            <a:r>
              <a:rPr kumimoji="0" lang="pt-BR" altLang="pt-BR" sz="3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kumimoji="0" lang="pt-BR" altLang="pt-BR" sz="3200" b="0" i="0" u="none" strike="noStrike" cap="none" normalizeH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altLang="pt-BR" sz="32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32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3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3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m 4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A17DDEBF-86A1-42A4-AD12-9A00156440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728" y="33023016"/>
            <a:ext cx="3078342" cy="1974875"/>
          </a:xfrm>
          <a:prstGeom prst="rect">
            <a:avLst/>
          </a:prstGeom>
        </p:spPr>
      </p:pic>
      <p:pic>
        <p:nvPicPr>
          <p:cNvPr id="7" name="Imagem 6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64C27C08-DB8F-B2E1-87D7-D081CAC8F61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2314" y="-10216"/>
            <a:ext cx="7995442" cy="365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215</Words>
  <Application>Microsoft Office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25</cp:revision>
  <dcterms:created xsi:type="dcterms:W3CDTF">2013-07-22T15:36:31Z</dcterms:created>
  <dcterms:modified xsi:type="dcterms:W3CDTF">2025-03-24T19:58:23Z</dcterms:modified>
</cp:coreProperties>
</file>