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1542" y="3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" y="39089788"/>
            <a:ext cx="32404031" cy="41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6152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financiador na área abaixo, excluindo os logos não utilizados. Se não tem bolsa, excluir o texto “Financiador”.</a:t>
            </a: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6035882" y="36086431"/>
            <a:ext cx="11273528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</a:p>
        </p:txBody>
      </p:sp>
      <p:sp>
        <p:nvSpPr>
          <p:cNvPr id="27" name="Seta para a direita 26"/>
          <p:cNvSpPr/>
          <p:nvPr/>
        </p:nvSpPr>
        <p:spPr>
          <a:xfrm rot="12865783">
            <a:off x="6827620" y="4836460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6606871" y="39617655"/>
            <a:ext cx="310794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Financiador:</a:t>
            </a: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CaixaDeTexto 34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ARIAL tamanho 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Imagem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48" name="Seta para a direita 30"/>
          <p:cNvSpPr/>
          <p:nvPr/>
        </p:nvSpPr>
        <p:spPr>
          <a:xfrm rot="1382577">
            <a:off x="27331150" y="12071021"/>
            <a:ext cx="3494334" cy="91613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3399904" y="284453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6165331" y="6496153"/>
            <a:ext cx="259332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 instituição.</a:t>
            </a:r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44" name="Retângulo Arredondado 43"/>
          <p:cNvSpPr/>
          <p:nvPr/>
        </p:nvSpPr>
        <p:spPr>
          <a:xfrm rot="16200000">
            <a:off x="-1430591" y="2015290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sp>
        <p:nvSpPr>
          <p:cNvPr id="46" name="Google Shape;92;p1"/>
          <p:cNvSpPr/>
          <p:nvPr/>
        </p:nvSpPr>
        <p:spPr>
          <a:xfrm>
            <a:off x="5084951" y="3725903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M. Villela Pádua</a:t>
            </a:r>
            <a:r>
              <a:rPr lang="pt-BR" sz="3600" i="0" u="none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Mário Soares Brito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José da Silva Fernandes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7661629" y="5366819"/>
            <a:ext cx="192833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Acadêmico do Curso </a:t>
            </a:r>
            <a:r>
              <a:rPr lang="pt-BR" altLang="pt-BR" sz="28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xxxx</a:t>
            </a:r>
            <a:r>
              <a:rPr kumimoji="0" lang="pt-BR" altLang="pt-B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kumimoji="0" lang="pt-BR" altLang="pt-BR" sz="2800" b="0" i="0" u="none" strike="noStrike" cap="none" normalizeH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altLang="pt-BR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Cesumar - 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m 3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E59BC2AA-0BE1-F2A9-B91D-D26E8CFAEA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504" y="32868051"/>
            <a:ext cx="3515145" cy="2255100"/>
          </a:xfrm>
          <a:prstGeom prst="rect">
            <a:avLst/>
          </a:prstGeom>
        </p:spPr>
      </p:pic>
      <p:pic>
        <p:nvPicPr>
          <p:cNvPr id="5" name="Imagem 4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2A07DB1-8A07-2C94-77DC-69A4B8D95D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9887" y="44890"/>
            <a:ext cx="8012988" cy="366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209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Natally Juvencio Barbosa Gallego</cp:lastModifiedBy>
  <cp:revision>24</cp:revision>
  <dcterms:created xsi:type="dcterms:W3CDTF">2013-07-22T15:36:31Z</dcterms:created>
  <dcterms:modified xsi:type="dcterms:W3CDTF">2025-03-24T19:59:28Z</dcterms:modified>
</cp:coreProperties>
</file>