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" d="100"/>
          <a:sy n="18" d="100"/>
        </p:scale>
        <p:origin x="2178" y="3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 rot="10800000" flipV="1">
            <a:off x="24531271" y="39624280"/>
            <a:ext cx="64087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6593263" y="4802427"/>
            <a:ext cx="2682340" cy="3703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060873" y="261069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3854517" y="6514284"/>
            <a:ext cx="26540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</a:p>
        </p:txBody>
      </p:sp>
      <p:pic>
        <p:nvPicPr>
          <p:cNvPr id="44" name="Imagem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5" name="Retângulo Arredondado 44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48" name="Google Shape;92;p1"/>
          <p:cNvSpPr/>
          <p:nvPr/>
        </p:nvSpPr>
        <p:spPr>
          <a:xfrm>
            <a:off x="4608738" y="3073720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413860" y="4712105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Acadêmico do Curso  XXX , 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m 3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0DB637DD-EDF2-43BE-FADF-EAB3BB6600A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296" y="33023016"/>
            <a:ext cx="3524499" cy="2261102"/>
          </a:xfrm>
          <a:prstGeom prst="rect">
            <a:avLst/>
          </a:prstGeom>
        </p:spPr>
      </p:pic>
      <p:pic>
        <p:nvPicPr>
          <p:cNvPr id="5" name="Imagem 4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B9A4DF72-D9EF-4D9F-7FC9-8FF1043BAD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2623" y="0"/>
            <a:ext cx="7852675" cy="358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212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23</cp:revision>
  <dcterms:created xsi:type="dcterms:W3CDTF">2013-07-22T15:36:31Z</dcterms:created>
  <dcterms:modified xsi:type="dcterms:W3CDTF">2025-03-24T20:00:18Z</dcterms:modified>
</cp:coreProperties>
</file>