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" d="100"/>
          <a:sy n="17" d="100"/>
        </p:scale>
        <p:origin x="2286" y="3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utilizados, se não tem bolsa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4935243" y="33638230"/>
            <a:ext cx="13736600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5023845" y="39601106"/>
            <a:ext cx="57345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5943494" y="4811292"/>
            <a:ext cx="2682340" cy="86617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3650337" y="452894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5054648" y="6671596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721" y="4424150"/>
            <a:ext cx="4825556" cy="1104245"/>
          </a:xfrm>
          <a:prstGeom prst="rect">
            <a:avLst/>
          </a:prstGeom>
        </p:spPr>
      </p:pic>
      <p:sp>
        <p:nvSpPr>
          <p:cNvPr id="46" name="Retângulo Arredondado 45"/>
          <p:cNvSpPr/>
          <p:nvPr/>
        </p:nvSpPr>
        <p:spPr>
          <a:xfrm rot="16200000">
            <a:off x="-1083939" y="2406194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48" name="Google Shape;92;p1"/>
          <p:cNvSpPr/>
          <p:nvPr/>
        </p:nvSpPr>
        <p:spPr>
          <a:xfrm>
            <a:off x="4198202" y="3265545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003324" y="4903930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Acadêmico do Curso  XXX , U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m 3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4A7A8722-B6BA-2691-EA70-CECFECA242F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753" y="33093362"/>
            <a:ext cx="3311350" cy="2124358"/>
          </a:xfrm>
          <a:prstGeom prst="rect">
            <a:avLst/>
          </a:prstGeom>
        </p:spPr>
      </p:pic>
      <p:pic>
        <p:nvPicPr>
          <p:cNvPr id="5" name="Imagem 4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63371C59-ADE1-4A88-7401-E0FD98B508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744" y="-31393"/>
            <a:ext cx="8183876" cy="373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212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23</cp:revision>
  <dcterms:created xsi:type="dcterms:W3CDTF">2013-07-22T15:36:31Z</dcterms:created>
  <dcterms:modified xsi:type="dcterms:W3CDTF">2025-03-24T20:02:58Z</dcterms:modified>
</cp:coreProperties>
</file>