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" d="100"/>
          <a:sy n="17" d="100"/>
        </p:scale>
        <p:origin x="2286" y="2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12 Grupo"/>
            <p:cNvGrpSpPr/>
            <p:nvPr userDrawn="1"/>
          </p:nvGrpSpPr>
          <p:grpSpPr>
            <a:xfrm>
              <a:off x="0" y="39498784"/>
              <a:ext cx="32500025" cy="3689652"/>
              <a:chOff x="0" y="39498784"/>
              <a:chExt cx="32500025" cy="3689652"/>
            </a:xfrm>
          </p:grpSpPr>
          <p:cxnSp>
            <p:nvCxnSpPr>
              <p:cNvPr id="4" name="Conector reto 3"/>
              <p:cNvCxnSpPr/>
              <p:nvPr userDrawn="1"/>
            </p:nvCxnSpPr>
            <p:spPr>
              <a:xfrm>
                <a:off x="1648025" y="39498784"/>
                <a:ext cx="30852000" cy="0"/>
              </a:xfrm>
              <a:prstGeom prst="line">
                <a:avLst/>
              </a:prstGeom>
              <a:ln w="95250">
                <a:solidFill>
                  <a:srgbClr val="008000"/>
                </a:solidFill>
              </a:ln>
              <a:effectLst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" name="Conector reto 8"/>
              <p:cNvCxnSpPr/>
              <p:nvPr userDrawn="1"/>
            </p:nvCxnSpPr>
            <p:spPr>
              <a:xfrm>
                <a:off x="9" y="42152596"/>
                <a:ext cx="26100000" cy="0"/>
              </a:xfrm>
              <a:prstGeom prst="line">
                <a:avLst/>
              </a:prstGeom>
              <a:ln w="98425">
                <a:solidFill>
                  <a:srgbClr val="008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" name="CaixaDeTexto 4"/>
              <p:cNvSpPr txBox="1"/>
              <p:nvPr userDrawn="1"/>
            </p:nvSpPr>
            <p:spPr>
              <a:xfrm>
                <a:off x="1533725" y="40257124"/>
                <a:ext cx="111399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000" b="1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CIÊNCIAS DA SAÚDE</a:t>
                </a:r>
              </a:p>
            </p:txBody>
          </p:sp>
          <p:sp>
            <p:nvSpPr>
              <p:cNvPr id="6" name="Retângulo 5"/>
              <p:cNvSpPr/>
              <p:nvPr userDrawn="1"/>
            </p:nvSpPr>
            <p:spPr>
              <a:xfrm>
                <a:off x="0" y="42360436"/>
                <a:ext cx="32404050" cy="828000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 userDrawn="1"/>
            </p:nvSpPr>
            <p:spPr>
              <a:xfrm>
                <a:off x="26711001" y="39702232"/>
                <a:ext cx="37444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Programa: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80617" y="-71708"/>
            <a:ext cx="32696274" cy="6526894"/>
          </a:xfrm>
          <a:prstGeom prst="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financiador na área abaixo, excluindo os logos não utilizados, se não tem bolsa excluir o texto “Financiador”.</a:t>
            </a: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5081342" y="34847589"/>
            <a:ext cx="10530922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6545275" y="39648148"/>
            <a:ext cx="2808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itchFamily="34" charset="0"/>
              </a:rPr>
              <a:t>Financiador:</a:t>
            </a: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ARIAL tamanho 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53" name="Imagem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36" name="Seta para a direita 30"/>
          <p:cNvSpPr/>
          <p:nvPr/>
        </p:nvSpPr>
        <p:spPr>
          <a:xfrm rot="15288945" flipV="1">
            <a:off x="5847281" y="4813072"/>
            <a:ext cx="2682340" cy="37039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5"/>
          <p:cNvSpPr txBox="1"/>
          <p:nvPr/>
        </p:nvSpPr>
        <p:spPr>
          <a:xfrm>
            <a:off x="3314891" y="271714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7200" b="1" dirty="0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2" name="CaixaDeTexto 42"/>
          <p:cNvSpPr txBox="1"/>
          <p:nvPr/>
        </p:nvSpPr>
        <p:spPr>
          <a:xfrm>
            <a:off x="4719202" y="6490416"/>
            <a:ext cx="22924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instituição.</a:t>
            </a:r>
          </a:p>
        </p:txBody>
      </p:sp>
      <p:pic>
        <p:nvPicPr>
          <p:cNvPr id="43" name="Imagem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5275" y="4242970"/>
            <a:ext cx="4825556" cy="1104245"/>
          </a:xfrm>
          <a:prstGeom prst="rect">
            <a:avLst/>
          </a:prstGeom>
        </p:spPr>
      </p:pic>
      <p:sp>
        <p:nvSpPr>
          <p:cNvPr id="44" name="Retângulo Arredondado 43"/>
          <p:cNvSpPr/>
          <p:nvPr/>
        </p:nvSpPr>
        <p:spPr>
          <a:xfrm rot="16200000">
            <a:off x="-1522386" y="2176173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sp>
        <p:nvSpPr>
          <p:cNvPr id="46" name="Google Shape;92;p1"/>
          <p:cNvSpPr/>
          <p:nvPr/>
        </p:nvSpPr>
        <p:spPr>
          <a:xfrm>
            <a:off x="4018868" y="4126733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M. Villela Pádua</a:t>
            </a:r>
            <a:r>
              <a:rPr lang="pt-BR" sz="3600" i="0" u="none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Mário Soares Brito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José da Silva Fernandes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7693637" y="5440462"/>
            <a:ext cx="143989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marL="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Acadêmico do Curso  XXX , U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Cesumar - 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m 3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4FB86C5E-237D-4FE5-15B2-71D2660CF5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646" y="33044372"/>
            <a:ext cx="3161236" cy="2028054"/>
          </a:xfrm>
          <a:prstGeom prst="rect">
            <a:avLst/>
          </a:prstGeom>
        </p:spPr>
      </p:pic>
      <p:pic>
        <p:nvPicPr>
          <p:cNvPr id="5" name="Imagem 4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DFD55997-2FA7-C44B-F3D9-87EC100EA0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1648" y="6167"/>
            <a:ext cx="8136774" cy="371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212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Natally Juvencio Barbosa Gallego</cp:lastModifiedBy>
  <cp:revision>22</cp:revision>
  <dcterms:created xsi:type="dcterms:W3CDTF">2013-07-22T15:36:31Z</dcterms:created>
  <dcterms:modified xsi:type="dcterms:W3CDTF">2025-03-24T20:04:04Z</dcterms:modified>
</cp:coreProperties>
</file>