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7" d="100"/>
          <a:sy n="17" d="100"/>
        </p:scale>
        <p:origin x="2286" y="24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13 Grupo"/>
          <p:cNvGrpSpPr/>
          <p:nvPr userDrawn="1"/>
        </p:nvGrpSpPr>
        <p:grpSpPr>
          <a:xfrm>
            <a:off x="0" y="39498784"/>
            <a:ext cx="32500025" cy="3689652"/>
            <a:chOff x="0" y="39498784"/>
            <a:chExt cx="32500025" cy="3689652"/>
          </a:xfrm>
        </p:grpSpPr>
        <p:sp>
          <p:nvSpPr>
            <p:cNvPr id="10" name="Retângulo 9"/>
            <p:cNvSpPr/>
            <p:nvPr userDrawn="1"/>
          </p:nvSpPr>
          <p:spPr>
            <a:xfrm>
              <a:off x="26787201" y="40180924"/>
              <a:ext cx="4068000" cy="1764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12 Grupo"/>
            <p:cNvGrpSpPr/>
            <p:nvPr userDrawn="1"/>
          </p:nvGrpSpPr>
          <p:grpSpPr>
            <a:xfrm>
              <a:off x="0" y="39498784"/>
              <a:ext cx="32500025" cy="3689652"/>
              <a:chOff x="0" y="39498784"/>
              <a:chExt cx="32500025" cy="3689652"/>
            </a:xfrm>
          </p:grpSpPr>
          <p:cxnSp>
            <p:nvCxnSpPr>
              <p:cNvPr id="4" name="Conector reto 3"/>
              <p:cNvCxnSpPr/>
              <p:nvPr userDrawn="1"/>
            </p:nvCxnSpPr>
            <p:spPr>
              <a:xfrm>
                <a:off x="1648025" y="39498784"/>
                <a:ext cx="30852000" cy="0"/>
              </a:xfrm>
              <a:prstGeom prst="line">
                <a:avLst/>
              </a:prstGeom>
              <a:ln w="95250">
                <a:solidFill>
                  <a:srgbClr val="008000"/>
                </a:solidFill>
              </a:ln>
              <a:effectLst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9" name="Conector reto 8"/>
              <p:cNvCxnSpPr/>
              <p:nvPr userDrawn="1"/>
            </p:nvCxnSpPr>
            <p:spPr>
              <a:xfrm>
                <a:off x="9" y="42152596"/>
                <a:ext cx="26100000" cy="0"/>
              </a:xfrm>
              <a:prstGeom prst="line">
                <a:avLst/>
              </a:prstGeom>
              <a:ln w="98425">
                <a:solidFill>
                  <a:srgbClr val="008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5" name="CaixaDeTexto 4"/>
              <p:cNvSpPr txBox="1"/>
              <p:nvPr userDrawn="1"/>
            </p:nvSpPr>
            <p:spPr>
              <a:xfrm>
                <a:off x="1533725" y="40257124"/>
                <a:ext cx="1113990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8000" b="1" dirty="0">
                    <a:solidFill>
                      <a:srgbClr val="008000"/>
                    </a:solidFill>
                    <a:latin typeface="Arial" pitchFamily="34" charset="0"/>
                    <a:cs typeface="Arial" pitchFamily="34" charset="0"/>
                  </a:rPr>
                  <a:t>CIÊNCIAS DA SAÚDE</a:t>
                </a:r>
              </a:p>
            </p:txBody>
          </p:sp>
          <p:sp>
            <p:nvSpPr>
              <p:cNvPr id="6" name="Retângulo 5"/>
              <p:cNvSpPr/>
              <p:nvPr userDrawn="1"/>
            </p:nvSpPr>
            <p:spPr>
              <a:xfrm>
                <a:off x="0" y="42360436"/>
                <a:ext cx="32404050" cy="82800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1" name="CaixaDeTexto 10"/>
              <p:cNvSpPr txBox="1"/>
              <p:nvPr userDrawn="1"/>
            </p:nvSpPr>
            <p:spPr>
              <a:xfrm>
                <a:off x="26711001" y="39702232"/>
                <a:ext cx="37444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Programa: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80617" y="-71708"/>
            <a:ext cx="32696274" cy="6526894"/>
          </a:xfrm>
          <a:prstGeom prst="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584401" y="7417124"/>
            <a:ext cx="29355582" cy="3182753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Se o estudante tem bolsa, insira o logo do financiador na área abaixo, excluindo os logos não utilizados, se não tem bolsa excluir o texto “Financiador”.</a:t>
            </a:r>
          </a:p>
        </p:txBody>
      </p:sp>
      <p:sp>
        <p:nvSpPr>
          <p:cNvPr id="22" name="Seta para a direita 21"/>
          <p:cNvSpPr/>
          <p:nvPr/>
        </p:nvSpPr>
        <p:spPr>
          <a:xfrm rot="1996940">
            <a:off x="15081342" y="34847589"/>
            <a:ext cx="10530922" cy="2366771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95964" y="7601903"/>
            <a:ext cx="2081031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Referências utilizadas no Banner</a:t>
            </a:r>
          </a:p>
          <a:p>
            <a:pPr marL="1143000" indent="-1143000">
              <a:buFont typeface="Arial" pitchFamily="34" charset="0"/>
              <a:buChar char="•"/>
            </a:pPr>
            <a:endParaRPr lang="pt-B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Imprimir no tamanho 90x120cm colorido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Após usar essa margem de guia, excluir o quadro que esta no fundo.</a:t>
            </a:r>
          </a:p>
          <a:p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O texto poder ficar alinhados a estas margens.</a:t>
            </a:r>
          </a:p>
        </p:txBody>
      </p:sp>
      <p:sp>
        <p:nvSpPr>
          <p:cNvPr id="27" name="Seta para a direita 26"/>
          <p:cNvSpPr/>
          <p:nvPr/>
        </p:nvSpPr>
        <p:spPr>
          <a:xfrm rot="1996940">
            <a:off x="28325107" y="11630224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26545275" y="39648148"/>
            <a:ext cx="28083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latin typeface="Arial" panose="020B0604020202020204" pitchFamily="34" charset="0"/>
                <a:cs typeface="Arial" pitchFamily="34" charset="0"/>
              </a:rPr>
              <a:t>Financiador:</a:t>
            </a: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18868" y="36147157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CaixaDeTexto 40"/>
          <p:cNvSpPr txBox="1"/>
          <p:nvPr/>
        </p:nvSpPr>
        <p:spPr>
          <a:xfrm>
            <a:off x="1999440" y="15681038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Títulos do conteúdo devem ser em fonte ARIAL tamanho </a:t>
            </a:r>
            <a:r>
              <a:rPr lang="pt-BR" sz="48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Textos de conteúdo devem ter a fonte ARIAL tamanho 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 conteúdo for maior esses padrões podem ser alterados “desde que possam ser lidos até 1 METRO de distância”.</a:t>
            </a:r>
          </a:p>
          <a:p>
            <a:pPr algn="ctr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Imagem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pic>
        <p:nvPicPr>
          <p:cNvPr id="53" name="Imagem 5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sp>
        <p:nvSpPr>
          <p:cNvPr id="36" name="Seta para a direita 30"/>
          <p:cNvSpPr/>
          <p:nvPr/>
        </p:nvSpPr>
        <p:spPr>
          <a:xfrm rot="15288945" flipV="1">
            <a:off x="5847281" y="4813072"/>
            <a:ext cx="2682340" cy="37039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BR"/>
            </a:defPPr>
            <a:lvl1pPr marL="0" algn="l" defTabSz="4320540" rtl="0" eaLnBrk="1" latinLnBrk="0" hangingPunct="1">
              <a:defRPr sz="8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2160270" algn="l" defTabSz="4320540" rtl="0" eaLnBrk="1" latinLnBrk="0" hangingPunct="1">
              <a:defRPr sz="8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4320540" algn="l" defTabSz="4320540" rtl="0" eaLnBrk="1" latinLnBrk="0" hangingPunct="1">
              <a:defRPr sz="8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6480810" algn="l" defTabSz="4320540" rtl="0" eaLnBrk="1" latinLnBrk="0" hangingPunct="1">
              <a:defRPr sz="8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8641080" algn="l" defTabSz="4320540" rtl="0" eaLnBrk="1" latinLnBrk="0" hangingPunct="1">
              <a:defRPr sz="8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0801350" algn="l" defTabSz="4320540" rtl="0" eaLnBrk="1" latinLnBrk="0" hangingPunct="1">
              <a:defRPr sz="8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2961620" algn="l" defTabSz="4320540" rtl="0" eaLnBrk="1" latinLnBrk="0" hangingPunct="1">
              <a:defRPr sz="8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5121890" algn="l" defTabSz="4320540" rtl="0" eaLnBrk="1" latinLnBrk="0" hangingPunct="1">
              <a:defRPr sz="8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7282160" algn="l" defTabSz="4320540" rtl="0" eaLnBrk="1" latinLnBrk="0" hangingPunct="1">
              <a:defRPr sz="8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aixaDeTexto 35"/>
          <p:cNvSpPr txBox="1"/>
          <p:nvPr/>
        </p:nvSpPr>
        <p:spPr>
          <a:xfrm>
            <a:off x="3314891" y="271714"/>
            <a:ext cx="22749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27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54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81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108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80135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6162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12189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7200" b="1" dirty="0">
                <a:solidFill>
                  <a:schemeClr val="bg1"/>
                </a:solidFill>
              </a:rPr>
              <a:t>TÍTULO DO TRABALHO</a:t>
            </a:r>
            <a:endParaRPr lang="pt-BR" sz="7200" dirty="0">
              <a:solidFill>
                <a:schemeClr val="bg1"/>
              </a:solidFill>
            </a:endParaRPr>
          </a:p>
        </p:txBody>
      </p:sp>
      <p:sp>
        <p:nvSpPr>
          <p:cNvPr id="42" name="CaixaDeTexto 42"/>
          <p:cNvSpPr txBox="1"/>
          <p:nvPr/>
        </p:nvSpPr>
        <p:spPr>
          <a:xfrm>
            <a:off x="4719202" y="6490416"/>
            <a:ext cx="229248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27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54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81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108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80135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6162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12189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Sublinhar o nome do apresentador do trabalho. Identificar o curso e a instituição.</a:t>
            </a:r>
          </a:p>
        </p:txBody>
      </p:sp>
      <p:pic>
        <p:nvPicPr>
          <p:cNvPr id="43" name="Imagem 4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5275" y="4242970"/>
            <a:ext cx="4825556" cy="1104245"/>
          </a:xfrm>
          <a:prstGeom prst="rect">
            <a:avLst/>
          </a:prstGeom>
        </p:spPr>
      </p:pic>
      <p:sp>
        <p:nvSpPr>
          <p:cNvPr id="44" name="Retângulo Arredondado 43"/>
          <p:cNvSpPr/>
          <p:nvPr/>
        </p:nvSpPr>
        <p:spPr>
          <a:xfrm rot="16200000">
            <a:off x="-1522386" y="2176173"/>
            <a:ext cx="5062493" cy="18163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4320540" rtl="0" eaLnBrk="1" latinLnBrk="0" hangingPunct="1">
              <a:defRPr sz="8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60270" algn="l" defTabSz="4320540" rtl="0" eaLnBrk="1" latinLnBrk="0" hangingPunct="1">
              <a:defRPr sz="8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320540" algn="l" defTabSz="4320540" rtl="0" eaLnBrk="1" latinLnBrk="0" hangingPunct="1">
              <a:defRPr sz="8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480810" algn="l" defTabSz="4320540" rtl="0" eaLnBrk="1" latinLnBrk="0" hangingPunct="1">
              <a:defRPr sz="8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641080" algn="l" defTabSz="4320540" rtl="0" eaLnBrk="1" latinLnBrk="0" hangingPunct="1">
              <a:defRPr sz="8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801350" algn="l" defTabSz="4320540" rtl="0" eaLnBrk="1" latinLnBrk="0" hangingPunct="1">
              <a:defRPr sz="8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2961620" algn="l" defTabSz="4320540" rtl="0" eaLnBrk="1" latinLnBrk="0" hangingPunct="1">
              <a:defRPr sz="8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121890" algn="l" defTabSz="4320540" rtl="0" eaLnBrk="1" latinLnBrk="0" hangingPunct="1">
              <a:defRPr sz="8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282160" algn="l" defTabSz="4320540" rtl="0" eaLnBrk="1" latinLnBrk="0" hangingPunct="1">
              <a:defRPr sz="8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 aqui o n° do seu trabalho</a:t>
            </a:r>
          </a:p>
        </p:txBody>
      </p:sp>
      <p:sp>
        <p:nvSpPr>
          <p:cNvPr id="46" name="Google Shape;92;p1"/>
          <p:cNvSpPr/>
          <p:nvPr/>
        </p:nvSpPr>
        <p:spPr>
          <a:xfrm>
            <a:off x="4018868" y="4126733"/>
            <a:ext cx="2098331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>
              <a:defRPr lang="pt-BR"/>
            </a:defPPr>
            <a:lvl1pPr marL="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27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54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81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108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80135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6162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12189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Aline  Soares </a:t>
            </a:r>
            <a:r>
              <a:rPr lang="pt-BR" sz="3600" u="sng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ilva</a:t>
            </a:r>
            <a:r>
              <a:rPr lang="pt-BR" sz="3600" i="0" u="sng" strike="noStrike" cap="none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José M. Villela Pádua</a:t>
            </a:r>
            <a:r>
              <a:rPr lang="pt-BR" sz="3600" i="0" u="none" strike="noStrike" cap="none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, Maria V. Pádua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Antônio Cordeiro 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Mário Soares Brito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José da Silva Fernandes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47" name="Rectangle 6"/>
          <p:cNvSpPr>
            <a:spLocks noChangeArrowheads="1"/>
          </p:cNvSpPr>
          <p:nvPr/>
        </p:nvSpPr>
        <p:spPr bwMode="auto">
          <a:xfrm>
            <a:off x="7693637" y="5440462"/>
            <a:ext cx="1439892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pt-BR"/>
            </a:defPPr>
            <a:lvl1pPr marL="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27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54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81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108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80135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6162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12189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Acadêmico do Curso  XXX , U</a:t>
            </a: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niversidade Cesumar - UNICESUMAR. Bolsista PIBIC/ICETI-UniCesumar. </a:t>
            </a:r>
            <a:r>
              <a:rPr lang="pt-BR" altLang="pt-BR" sz="28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Universidade Cesumar - UNICESUMAR. </a:t>
            </a:r>
            <a:endParaRPr lang="pt-BR" altLang="pt-BR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pt-BR" altLang="pt-BR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Imagem 3" descr="Logotipo, nome da empresa&#10;&#10;O conteúdo gerado por IA pode estar incorreto.">
            <a:extLst>
              <a:ext uri="{FF2B5EF4-FFF2-40B4-BE49-F238E27FC236}">
                <a16:creationId xmlns:a16="http://schemas.microsoft.com/office/drawing/2014/main" id="{4FB86C5E-237D-4FE5-15B2-71D2660CF5E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4646" y="33044372"/>
            <a:ext cx="3161236" cy="2028054"/>
          </a:xfrm>
          <a:prstGeom prst="rect">
            <a:avLst/>
          </a:prstGeom>
        </p:spPr>
      </p:pic>
      <p:pic>
        <p:nvPicPr>
          <p:cNvPr id="5" name="Imagem 4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DFD55997-2FA7-C44B-F3D9-87EC100EA07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1648" y="6167"/>
            <a:ext cx="8136774" cy="371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212</Words>
  <Application>Microsoft Office PowerPoint</Application>
  <PresentationFormat>Personalizar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Natally Juvencio Barbosa Gallego</cp:lastModifiedBy>
  <cp:revision>22</cp:revision>
  <dcterms:created xsi:type="dcterms:W3CDTF">2013-07-22T15:36:31Z</dcterms:created>
  <dcterms:modified xsi:type="dcterms:W3CDTF">2025-03-24T20:04:04Z</dcterms:modified>
</cp:coreProperties>
</file>