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" d="100"/>
          <a:sy n="18" d="100"/>
        </p:scale>
        <p:origin x="2178" y="3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>
              <a:solidFill>
                <a:srgbClr val="C0000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39892732"/>
              <a:ext cx="23237252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6600" b="1" i="0" kern="1200" dirty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CIÊNCIAS HUMANAS - LINGUÍSTICA </a:t>
              </a:r>
            </a:p>
            <a:p>
              <a:r>
                <a:rPr lang="pt-BR" sz="6600" b="1" i="0" kern="1200" dirty="0">
                  <a:solidFill>
                    <a:srgbClr val="C00000"/>
                  </a:solidFill>
                  <a:latin typeface="Arial" pitchFamily="34" charset="0"/>
                  <a:ea typeface="+mn-ea"/>
                  <a:cs typeface="Arial" pitchFamily="34" charset="0"/>
                </a:rPr>
                <a:t>SOCIAIS APLICADAS E OUTROS </a:t>
              </a:r>
              <a:endParaRPr lang="pt-BR" sz="6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24/03/2025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225" y="-71708"/>
            <a:ext cx="32404050" cy="6526894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financiador na área abaixo, excluindo os logos não utilizados, se não tem bolsa excluir o texto “Financiador”.</a:t>
            </a: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4935243" y="33638230"/>
            <a:ext cx="13736600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7226328" y="11647669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5023845" y="39601106"/>
            <a:ext cx="57345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itchFamily="34" charset="0"/>
              </a:rPr>
              <a:t>Financiador:</a:t>
            </a: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ARIAL tamanho 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Seta para a direita 30"/>
          <p:cNvSpPr/>
          <p:nvPr/>
        </p:nvSpPr>
        <p:spPr>
          <a:xfrm rot="15288945" flipV="1">
            <a:off x="5943494" y="4811292"/>
            <a:ext cx="2682340" cy="86617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3650337" y="452894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5054648" y="6671596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</a:p>
        </p:txBody>
      </p:sp>
      <p:pic>
        <p:nvPicPr>
          <p:cNvPr id="45" name="Imagem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0721" y="4424150"/>
            <a:ext cx="4825556" cy="1104245"/>
          </a:xfrm>
          <a:prstGeom prst="rect">
            <a:avLst/>
          </a:prstGeom>
        </p:spPr>
      </p:pic>
      <p:sp>
        <p:nvSpPr>
          <p:cNvPr id="46" name="Retângulo Arredondado 45"/>
          <p:cNvSpPr/>
          <p:nvPr/>
        </p:nvSpPr>
        <p:spPr>
          <a:xfrm rot="16200000">
            <a:off x="-1083939" y="2406194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sp>
        <p:nvSpPr>
          <p:cNvPr id="48" name="Google Shape;92;p1"/>
          <p:cNvSpPr/>
          <p:nvPr/>
        </p:nvSpPr>
        <p:spPr>
          <a:xfrm>
            <a:off x="4198202" y="3265545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M. Villela Pádua</a:t>
            </a:r>
            <a:r>
              <a:rPr lang="pt-BR" sz="3600" i="0" u="none" strike="noStrike" cap="none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Mário Soares Brito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José da Silva Fernandes</a:t>
            </a:r>
            <a:r>
              <a:rPr lang="pt-BR" sz="3600" baseline="300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003324" y="4903930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Acadêmico do Curso  XXX , U</a:t>
            </a: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Cesumar - 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Imagem 3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D3A50663-426C-97F8-307E-BF723C145F5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5711" y="32945837"/>
            <a:ext cx="3591040" cy="2303790"/>
          </a:xfrm>
          <a:prstGeom prst="rect">
            <a:avLst/>
          </a:prstGeom>
        </p:spPr>
      </p:pic>
      <p:pic>
        <p:nvPicPr>
          <p:cNvPr id="5" name="Imagem 4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04B6DFBF-5CFA-7D81-EB22-859697F4A9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9935" y="-28597"/>
            <a:ext cx="8406070" cy="38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212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Natally Juvencio Barbosa Gallego</cp:lastModifiedBy>
  <cp:revision>23</cp:revision>
  <dcterms:created xsi:type="dcterms:W3CDTF">2013-07-22T15:36:31Z</dcterms:created>
  <dcterms:modified xsi:type="dcterms:W3CDTF">2025-03-24T20:06:50Z</dcterms:modified>
</cp:coreProperties>
</file>