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" d="100"/>
          <a:sy n="18" d="100"/>
        </p:scale>
        <p:origin x="2178" y="-76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40257124"/>
              <a:ext cx="892899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0" b="1" dirty="0">
                  <a:solidFill>
                    <a:schemeClr val="accent6">
                      <a:lumMod val="75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ENGENHARIAS</a:t>
              </a: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32404050" cy="6526894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8100000" scaled="1"/>
            <a:tileRect/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27831" y="7425078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financiador na área abaixo, excluindo os logos não utilizados, se não tem bolsa excluir o texto “Financiador”.</a:t>
            </a: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5150262" y="36506120"/>
            <a:ext cx="12483186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eta para a direita 30"/>
          <p:cNvSpPr/>
          <p:nvPr/>
        </p:nvSpPr>
        <p:spPr>
          <a:xfrm rot="15288945" flipV="1">
            <a:off x="6593263" y="4802427"/>
            <a:ext cx="2682340" cy="37039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6810804" y="39643247"/>
            <a:ext cx="388629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itchFamily="34" charset="0"/>
              </a:rPr>
              <a:t>Financiador:</a:t>
            </a: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427831" y="40324780"/>
            <a:ext cx="1700644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7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ENGENHARIAS E TECNOLOGIAS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ARIAL tamanho 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Imagem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36" name="CaixaDeTexto 35"/>
          <p:cNvSpPr txBox="1"/>
          <p:nvPr/>
        </p:nvSpPr>
        <p:spPr>
          <a:xfrm>
            <a:off x="4060873" y="261069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5465184" y="6479771"/>
            <a:ext cx="22924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instituição.</a:t>
            </a:r>
          </a:p>
        </p:txBody>
      </p:sp>
      <p:pic>
        <p:nvPicPr>
          <p:cNvPr id="44" name="Imagem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57" y="4232325"/>
            <a:ext cx="4825556" cy="1104245"/>
          </a:xfrm>
          <a:prstGeom prst="rect">
            <a:avLst/>
          </a:prstGeom>
        </p:spPr>
      </p:pic>
      <p:sp>
        <p:nvSpPr>
          <p:cNvPr id="45" name="Retângulo Arredondado 44"/>
          <p:cNvSpPr/>
          <p:nvPr/>
        </p:nvSpPr>
        <p:spPr>
          <a:xfrm rot="16200000">
            <a:off x="-1430591" y="2015290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sp>
        <p:nvSpPr>
          <p:cNvPr id="48" name="Google Shape;92;p1"/>
          <p:cNvSpPr/>
          <p:nvPr/>
        </p:nvSpPr>
        <p:spPr>
          <a:xfrm>
            <a:off x="4608738" y="3073720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M. Villela Pádua</a:t>
            </a:r>
            <a:r>
              <a:rPr lang="pt-BR" sz="3600" i="0" u="none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Mário Soares Brito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José da Silva Fernandes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8413860" y="4712105"/>
            <a:ext cx="143989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Acadêmico do Curso  XXX , U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Cesumar - 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m 4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6AEB756E-744B-13A5-74A1-3CE205EE3DF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887" y="33023016"/>
            <a:ext cx="3409308" cy="2187202"/>
          </a:xfrm>
          <a:prstGeom prst="rect">
            <a:avLst/>
          </a:prstGeom>
        </p:spPr>
      </p:pic>
      <p:pic>
        <p:nvPicPr>
          <p:cNvPr id="7" name="Imagem 6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A307DBF9-668C-D579-33D6-51E7F4224A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684" y="117627"/>
            <a:ext cx="7467679" cy="341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215</Words>
  <Application>Microsoft Office PowerPoint</Application>
  <PresentationFormat>Personalizar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Natally Juvencio Barbosa Gallego</cp:lastModifiedBy>
  <cp:revision>26</cp:revision>
  <dcterms:created xsi:type="dcterms:W3CDTF">2013-07-22T15:36:31Z</dcterms:created>
  <dcterms:modified xsi:type="dcterms:W3CDTF">2025-03-24T20:08:34Z</dcterms:modified>
</cp:coreProperties>
</file>