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ppt/changesInfos/changesInfo1.xml" ContentType="application/vnd.ms-powerpoint.changes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A00AC-376D-4792-9E2C-C99A0E0918E1}" v="8" dt="2023-07-17T19:50:16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2907" autoAdjust="0"/>
  </p:normalViewPr>
  <p:slideViewPr>
    <p:cSldViewPr snapToGrid="0">
      <p:cViewPr varScale="1">
        <p:scale>
          <a:sx n="52" d="100"/>
          <a:sy n="52" d="100"/>
        </p:scale>
        <p:origin x="14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o Jose Silva" userId="f4befd04c9350fb9" providerId="LiveId" clId="{1EAA00AC-376D-4792-9E2C-C99A0E0918E1}"/>
    <pc:docChg chg="undo custSel addSld delSld modSld sldOrd">
      <pc:chgData name="Marcio Jose Silva" userId="f4befd04c9350fb9" providerId="LiveId" clId="{1EAA00AC-376D-4792-9E2C-C99A0E0918E1}" dt="2023-07-17T20:14:28.529" v="341" actId="255"/>
      <pc:docMkLst>
        <pc:docMk/>
      </pc:docMkLst>
      <pc:sldChg chg="add del">
        <pc:chgData name="Marcio Jose Silva" userId="f4befd04c9350fb9" providerId="LiveId" clId="{1EAA00AC-376D-4792-9E2C-C99A0E0918E1}" dt="2023-07-17T19:23:35.404" v="8" actId="2696"/>
        <pc:sldMkLst>
          <pc:docMk/>
          <pc:sldMk cId="3998926082" sldId="256"/>
        </pc:sldMkLst>
      </pc:sldChg>
      <pc:sldChg chg="add del">
        <pc:chgData name="Marcio Jose Silva" userId="f4befd04c9350fb9" providerId="LiveId" clId="{1EAA00AC-376D-4792-9E2C-C99A0E0918E1}" dt="2023-07-17T19:23:37.327" v="9" actId="2696"/>
        <pc:sldMkLst>
          <pc:docMk/>
          <pc:sldMk cId="1580648832" sldId="258"/>
        </pc:sldMkLst>
      </pc:sldChg>
      <pc:sldChg chg="addSp delSp modSp new mod setBg modClrScheme delDesignElem chgLayout">
        <pc:chgData name="Marcio Jose Silva" userId="f4befd04c9350fb9" providerId="LiveId" clId="{1EAA00AC-376D-4792-9E2C-C99A0E0918E1}" dt="2023-07-17T20:12:56.323" v="331" actId="255"/>
        <pc:sldMkLst>
          <pc:docMk/>
          <pc:sldMk cId="3138007061" sldId="258"/>
        </pc:sldMkLst>
        <pc:spChg chg="del">
          <ac:chgData name="Marcio Jose Silva" userId="f4befd04c9350fb9" providerId="LiveId" clId="{1EAA00AC-376D-4792-9E2C-C99A0E0918E1}" dt="2023-07-17T19:30:59.636" v="14" actId="700"/>
          <ac:spMkLst>
            <pc:docMk/>
            <pc:sldMk cId="3138007061" sldId="258"/>
            <ac:spMk id="2" creationId="{50B84446-DE51-491E-1DE9-5F5B8E375289}"/>
          </ac:spMkLst>
        </pc:spChg>
        <pc:spChg chg="del">
          <ac:chgData name="Marcio Jose Silva" userId="f4befd04c9350fb9" providerId="LiveId" clId="{1EAA00AC-376D-4792-9E2C-C99A0E0918E1}" dt="2023-07-17T19:30:59.636" v="14" actId="700"/>
          <ac:spMkLst>
            <pc:docMk/>
            <pc:sldMk cId="3138007061" sldId="258"/>
            <ac:spMk id="3" creationId="{5BFBE0D3-2E99-E6EA-B40B-8B2197B405FC}"/>
          </ac:spMkLst>
        </pc:spChg>
        <pc:spChg chg="add mod">
          <ac:chgData name="Marcio Jose Silva" userId="f4befd04c9350fb9" providerId="LiveId" clId="{1EAA00AC-376D-4792-9E2C-C99A0E0918E1}" dt="2023-07-17T19:35:25.871" v="79" actId="1076"/>
          <ac:spMkLst>
            <pc:docMk/>
            <pc:sldMk cId="3138007061" sldId="258"/>
            <ac:spMk id="8" creationId="{99759811-22CA-8F3B-120E-B58F6ACDE638}"/>
          </ac:spMkLst>
        </pc:spChg>
        <pc:spChg chg="add del mod ord">
          <ac:chgData name="Marcio Jose Silva" userId="f4befd04c9350fb9" providerId="LiveId" clId="{1EAA00AC-376D-4792-9E2C-C99A0E0918E1}" dt="2023-07-17T19:49:04.884" v="230" actId="478"/>
          <ac:spMkLst>
            <pc:docMk/>
            <pc:sldMk cId="3138007061" sldId="258"/>
            <ac:spMk id="9" creationId="{C6E3C264-6E81-1BA3-4B0A-211723FE3806}"/>
          </ac:spMkLst>
        </pc:spChg>
        <pc:spChg chg="add del">
          <ac:chgData name="Marcio Jose Silva" userId="f4befd04c9350fb9" providerId="LiveId" clId="{1EAA00AC-376D-4792-9E2C-C99A0E0918E1}" dt="2023-07-17T19:48:59.180" v="229" actId="700"/>
          <ac:spMkLst>
            <pc:docMk/>
            <pc:sldMk cId="3138007061" sldId="258"/>
            <ac:spMk id="10" creationId="{42A4FC2C-047E-45A5-965D-8E1E3BF09BC6}"/>
          </ac:spMkLst>
        </pc:spChg>
        <pc:spChg chg="add del mod ord">
          <ac:chgData name="Marcio Jose Silva" userId="f4befd04c9350fb9" providerId="LiveId" clId="{1EAA00AC-376D-4792-9E2C-C99A0E0918E1}" dt="2023-07-17T19:50:55.169" v="292" actId="478"/>
          <ac:spMkLst>
            <pc:docMk/>
            <pc:sldMk cId="3138007061" sldId="258"/>
            <ac:spMk id="11" creationId="{D6AC9F87-930A-DD9F-6841-3F84B471776C}"/>
          </ac:spMkLst>
        </pc:spChg>
        <pc:spChg chg="add del mod ord">
          <ac:chgData name="Marcio Jose Silva" userId="f4befd04c9350fb9" providerId="LiveId" clId="{1EAA00AC-376D-4792-9E2C-C99A0E0918E1}" dt="2023-07-17T19:51:08.250" v="294" actId="478"/>
          <ac:spMkLst>
            <pc:docMk/>
            <pc:sldMk cId="3138007061" sldId="258"/>
            <ac:spMk id="12" creationId="{0CB631C0-B681-A522-D26C-0635AA1DECC2}"/>
          </ac:spMkLst>
        </pc:spChg>
        <pc:spChg chg="add mod ord">
          <ac:chgData name="Marcio Jose Silva" userId="f4befd04c9350fb9" providerId="LiveId" clId="{1EAA00AC-376D-4792-9E2C-C99A0E0918E1}" dt="2023-07-17T20:12:56.323" v="331" actId="255"/>
          <ac:spMkLst>
            <pc:docMk/>
            <pc:sldMk cId="3138007061" sldId="258"/>
            <ac:spMk id="13" creationId="{473E5ECD-E043-B7E5-C90E-CFFA975065B0}"/>
          </ac:spMkLst>
        </pc:spChg>
        <pc:spChg chg="add del">
          <ac:chgData name="Marcio Jose Silva" userId="f4befd04c9350fb9" providerId="LiveId" clId="{1EAA00AC-376D-4792-9E2C-C99A0E0918E1}" dt="2023-07-17T19:33:53.045" v="26" actId="26606"/>
          <ac:spMkLst>
            <pc:docMk/>
            <pc:sldMk cId="3138007061" sldId="258"/>
            <ac:spMk id="15" creationId="{42A4FC2C-047E-45A5-965D-8E1E3BF09BC6}"/>
          </ac:spMkLst>
        </pc:spChg>
        <pc:picChg chg="add del mod">
          <ac:chgData name="Marcio Jose Silva" userId="f4befd04c9350fb9" providerId="LiveId" clId="{1EAA00AC-376D-4792-9E2C-C99A0E0918E1}" dt="2023-07-17T19:33:28.473" v="19" actId="478"/>
          <ac:picMkLst>
            <pc:docMk/>
            <pc:sldMk cId="3138007061" sldId="258"/>
            <ac:picMk id="5" creationId="{287A8F7F-DDCF-CD95-B3C5-382EDF1EF0EF}"/>
          </ac:picMkLst>
        </pc:picChg>
        <pc:picChg chg="add mod">
          <ac:chgData name="Marcio Jose Silva" userId="f4befd04c9350fb9" providerId="LiveId" clId="{1EAA00AC-376D-4792-9E2C-C99A0E0918E1}" dt="2023-07-17T19:34:48.256" v="60" actId="1076"/>
          <ac:picMkLst>
            <pc:docMk/>
            <pc:sldMk cId="3138007061" sldId="258"/>
            <ac:picMk id="7" creationId="{685DEE56-E070-20E8-BDAC-08E53042C85F}"/>
          </ac:picMkLst>
        </pc:picChg>
      </pc:sldChg>
      <pc:sldChg chg="addSp delSp modSp add mod modClrScheme delDesignElem chgLayout">
        <pc:chgData name="Marcio Jose Silva" userId="f4befd04c9350fb9" providerId="LiveId" clId="{1EAA00AC-376D-4792-9E2C-C99A0E0918E1}" dt="2023-07-17T20:13:06.048" v="333" actId="255"/>
        <pc:sldMkLst>
          <pc:docMk/>
          <pc:sldMk cId="1196575850" sldId="259"/>
        </pc:sldMkLst>
        <pc:spChg chg="add del mod ord">
          <ac:chgData name="Marcio Jose Silva" userId="f4befd04c9350fb9" providerId="LiveId" clId="{1EAA00AC-376D-4792-9E2C-C99A0E0918E1}" dt="2023-07-17T19:50:33.233" v="288" actId="478"/>
          <ac:spMkLst>
            <pc:docMk/>
            <pc:sldMk cId="1196575850" sldId="259"/>
            <ac:spMk id="2" creationId="{E6B11CB3-F1D1-7022-E982-40BCF4CF3831}"/>
          </ac:spMkLst>
        </pc:spChg>
        <pc:spChg chg="add mod ord">
          <ac:chgData name="Marcio Jose Silva" userId="f4befd04c9350fb9" providerId="LiveId" clId="{1EAA00AC-376D-4792-9E2C-C99A0E0918E1}" dt="2023-07-17T20:13:06.048" v="333" actId="255"/>
          <ac:spMkLst>
            <pc:docMk/>
            <pc:sldMk cId="1196575850" sldId="259"/>
            <ac:spMk id="3" creationId="{F03D4197-DB50-1226-3315-2D16E6BAA91B}"/>
          </ac:spMkLst>
        </pc:spChg>
        <pc:spChg chg="mod">
          <ac:chgData name="Marcio Jose Silva" userId="f4befd04c9350fb9" providerId="LiveId" clId="{1EAA00AC-376D-4792-9E2C-C99A0E0918E1}" dt="2023-07-17T19:36:17.443" v="95" actId="20577"/>
          <ac:spMkLst>
            <pc:docMk/>
            <pc:sldMk cId="1196575850" sldId="259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0:23.539" v="285" actId="700"/>
          <ac:spMkLst>
            <pc:docMk/>
            <pc:sldMk cId="1196575850" sldId="259"/>
            <ac:spMk id="10" creationId="{42A4FC2C-047E-45A5-965D-8E1E3BF09BC6}"/>
          </ac:spMkLst>
        </pc:spChg>
        <pc:picChg chg="add del mod ord">
          <ac:chgData name="Marcio Jose Silva" userId="f4befd04c9350fb9" providerId="LiveId" clId="{1EAA00AC-376D-4792-9E2C-C99A0E0918E1}" dt="2023-07-17T19:50:38.981" v="290" actId="1076"/>
          <ac:picMkLst>
            <pc:docMk/>
            <pc:sldMk cId="1196575850" sldId="259"/>
            <ac:picMk id="7" creationId="{685DEE56-E070-20E8-BDAC-08E53042C85F}"/>
          </ac:picMkLst>
        </pc:picChg>
      </pc:sldChg>
      <pc:sldChg chg="new del">
        <pc:chgData name="Marcio Jose Silva" userId="f4befd04c9350fb9" providerId="LiveId" clId="{1EAA00AC-376D-4792-9E2C-C99A0E0918E1}" dt="2023-07-17T19:35:49.636" v="82" actId="680"/>
        <pc:sldMkLst>
          <pc:docMk/>
          <pc:sldMk cId="2448112474" sldId="260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14.375" v="335" actId="255"/>
        <pc:sldMkLst>
          <pc:docMk/>
          <pc:sldMk cId="3192235361" sldId="260"/>
        </pc:sldMkLst>
        <pc:spChg chg="add del mod ord">
          <ac:chgData name="Marcio Jose Silva" userId="f4befd04c9350fb9" providerId="LiveId" clId="{1EAA00AC-376D-4792-9E2C-C99A0E0918E1}" dt="2023-07-17T19:51:26.791" v="297" actId="478"/>
          <ac:spMkLst>
            <pc:docMk/>
            <pc:sldMk cId="3192235361" sldId="260"/>
            <ac:spMk id="2" creationId="{7C1DCDBC-9631-AFBA-DCCC-618105B6AF6D}"/>
          </ac:spMkLst>
        </pc:spChg>
        <pc:spChg chg="add mod ord">
          <ac:chgData name="Marcio Jose Silva" userId="f4befd04c9350fb9" providerId="LiveId" clId="{1EAA00AC-376D-4792-9E2C-C99A0E0918E1}" dt="2023-07-17T20:13:14.375" v="335" actId="255"/>
          <ac:spMkLst>
            <pc:docMk/>
            <pc:sldMk cId="3192235361" sldId="260"/>
            <ac:spMk id="3" creationId="{CE1D6B68-E53E-E6EB-933A-D5CF43A839D7}"/>
          </ac:spMkLst>
        </pc:spChg>
        <pc:spChg chg="mod">
          <ac:chgData name="Marcio Jose Silva" userId="f4befd04c9350fb9" providerId="LiveId" clId="{1EAA00AC-376D-4792-9E2C-C99A0E0918E1}" dt="2023-07-17T19:36:27.522" v="114" actId="20577"/>
          <ac:spMkLst>
            <pc:docMk/>
            <pc:sldMk cId="3192235361" sldId="260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1:22.984" v="296" actId="700"/>
          <ac:spMkLst>
            <pc:docMk/>
            <pc:sldMk cId="3192235361" sldId="260"/>
            <ac:spMk id="10" creationId="{42A4FC2C-047E-45A5-965D-8E1E3BF09BC6}"/>
          </ac:spMkLst>
        </pc:spChg>
        <pc:picChg chg="mod">
          <ac:chgData name="Marcio Jose Silva" userId="f4befd04c9350fb9" providerId="LiveId" clId="{1EAA00AC-376D-4792-9E2C-C99A0E0918E1}" dt="2023-07-17T19:51:30.112" v="299" actId="1076"/>
          <ac:picMkLst>
            <pc:docMk/>
            <pc:sldMk cId="3192235361" sldId="260"/>
            <ac:picMk id="7" creationId="{685DEE56-E070-20E8-BDAC-08E53042C85F}"/>
          </ac:picMkLst>
        </pc:picChg>
      </pc:sldChg>
      <pc:sldChg chg="add del">
        <pc:chgData name="Marcio Jose Silva" userId="f4befd04c9350fb9" providerId="LiveId" clId="{1EAA00AC-376D-4792-9E2C-C99A0E0918E1}" dt="2023-07-17T19:23:41.024" v="11" actId="2696"/>
        <pc:sldMkLst>
          <pc:docMk/>
          <pc:sldMk cId="4155565760" sldId="260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21.620" v="337" actId="255"/>
        <pc:sldMkLst>
          <pc:docMk/>
          <pc:sldMk cId="1343942689" sldId="261"/>
        </pc:sldMkLst>
        <pc:spChg chg="add del mod ord">
          <ac:chgData name="Marcio Jose Silva" userId="f4befd04c9350fb9" providerId="LiveId" clId="{1EAA00AC-376D-4792-9E2C-C99A0E0918E1}" dt="2023-07-17T19:52:38.155" v="302" actId="478"/>
          <ac:spMkLst>
            <pc:docMk/>
            <pc:sldMk cId="1343942689" sldId="261"/>
            <ac:spMk id="2" creationId="{CB231EFF-9822-0F0B-3CBA-E6684AE6CB88}"/>
          </ac:spMkLst>
        </pc:spChg>
        <pc:spChg chg="add mod ord">
          <ac:chgData name="Marcio Jose Silva" userId="f4befd04c9350fb9" providerId="LiveId" clId="{1EAA00AC-376D-4792-9E2C-C99A0E0918E1}" dt="2023-07-17T20:13:21.620" v="337" actId="255"/>
          <ac:spMkLst>
            <pc:docMk/>
            <pc:sldMk cId="1343942689" sldId="261"/>
            <ac:spMk id="3" creationId="{454BB2AB-A7A7-1D39-01AC-E5F400277962}"/>
          </ac:spMkLst>
        </pc:spChg>
        <pc:spChg chg="mod">
          <ac:chgData name="Marcio Jose Silva" userId="f4befd04c9350fb9" providerId="LiveId" clId="{1EAA00AC-376D-4792-9E2C-C99A0E0918E1}" dt="2023-07-17T19:36:39.386" v="136" actId="20577"/>
          <ac:spMkLst>
            <pc:docMk/>
            <pc:sldMk cId="1343942689" sldId="261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2:34.348" v="301" actId="700"/>
          <ac:spMkLst>
            <pc:docMk/>
            <pc:sldMk cId="1343942689" sldId="261"/>
            <ac:spMk id="10" creationId="{42A4FC2C-047E-45A5-965D-8E1E3BF09BC6}"/>
          </ac:spMkLst>
        </pc:spChg>
      </pc:sldChg>
      <pc:sldChg chg="add del">
        <pc:chgData name="Marcio Jose Silva" userId="f4befd04c9350fb9" providerId="LiveId" clId="{1EAA00AC-376D-4792-9E2C-C99A0E0918E1}" dt="2023-07-17T19:23:43.223" v="12" actId="2696"/>
        <pc:sldMkLst>
          <pc:docMk/>
          <pc:sldMk cId="3427773201" sldId="262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19:53:28.993" v="319" actId="255"/>
        <pc:sldMkLst>
          <pc:docMk/>
          <pc:sldMk cId="3942322228" sldId="262"/>
        </pc:sldMkLst>
        <pc:spChg chg="add del mod">
          <ac:chgData name="Marcio Jose Silva" userId="f4befd04c9350fb9" providerId="LiveId" clId="{1EAA00AC-376D-4792-9E2C-C99A0E0918E1}" dt="2023-07-17T19:52:57.461" v="308" actId="478"/>
          <ac:spMkLst>
            <pc:docMk/>
            <pc:sldMk cId="3942322228" sldId="262"/>
            <ac:spMk id="2" creationId="{B61589F2-4376-8909-9637-9EFACD7385C9}"/>
          </ac:spMkLst>
        </pc:spChg>
        <pc:spChg chg="add del mod ord">
          <ac:chgData name="Marcio Jose Silva" userId="f4befd04c9350fb9" providerId="LiveId" clId="{1EAA00AC-376D-4792-9E2C-C99A0E0918E1}" dt="2023-07-17T19:53:03.377" v="310" actId="478"/>
          <ac:spMkLst>
            <pc:docMk/>
            <pc:sldMk cId="3942322228" sldId="262"/>
            <ac:spMk id="3" creationId="{68D9000F-D94B-D683-571D-AE6312B9C34C}"/>
          </ac:spMkLst>
        </pc:spChg>
        <pc:spChg chg="add mod ord">
          <ac:chgData name="Marcio Jose Silva" userId="f4befd04c9350fb9" providerId="LiveId" clId="{1EAA00AC-376D-4792-9E2C-C99A0E0918E1}" dt="2023-07-17T19:53:28.993" v="319" actId="255"/>
          <ac:spMkLst>
            <pc:docMk/>
            <pc:sldMk cId="3942322228" sldId="262"/>
            <ac:spMk id="4" creationId="{CC3FC3C6-6417-F7A3-1D64-46D22956E23C}"/>
          </ac:spMkLst>
        </pc:spChg>
        <pc:spChg chg="mod">
          <ac:chgData name="Marcio Jose Silva" userId="f4befd04c9350fb9" providerId="LiveId" clId="{1EAA00AC-376D-4792-9E2C-C99A0E0918E1}" dt="2023-07-17T19:37:17.868" v="182" actId="1076"/>
          <ac:spMkLst>
            <pc:docMk/>
            <pc:sldMk cId="3942322228" sldId="262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00.342" v="309" actId="700"/>
          <ac:spMkLst>
            <pc:docMk/>
            <pc:sldMk cId="3942322228" sldId="262"/>
            <ac:spMk id="10" creationId="{42A4FC2C-047E-45A5-965D-8E1E3BF09BC6}"/>
          </ac:spMkLst>
        </pc:spChg>
        <pc:picChg chg="mod">
          <ac:chgData name="Marcio Jose Silva" userId="f4befd04c9350fb9" providerId="LiveId" clId="{1EAA00AC-376D-4792-9E2C-C99A0E0918E1}" dt="2023-07-17T19:53:06.602" v="312" actId="1076"/>
          <ac:picMkLst>
            <pc:docMk/>
            <pc:sldMk cId="3942322228" sldId="262"/>
            <ac:picMk id="7" creationId="{685DEE56-E070-20E8-BDAC-08E53042C85F}"/>
          </ac:picMkLst>
        </pc:picChg>
      </pc:sldChg>
      <pc:sldChg chg="del">
        <pc:chgData name="Marcio Jose Silva" userId="f4befd04c9350fb9" providerId="LiveId" clId="{1EAA00AC-376D-4792-9E2C-C99A0E0918E1}" dt="2023-07-17T19:23:39.361" v="10" actId="2696"/>
        <pc:sldMkLst>
          <pc:docMk/>
          <pc:sldMk cId="496678016" sldId="263"/>
        </pc:sldMkLst>
      </pc:sldChg>
      <pc:sldChg chg="addSp delSp modSp add mod modClrScheme delDesignElem chgLayout">
        <pc:chgData name="Marcio Jose Silva" userId="f4befd04c9350fb9" providerId="LiveId" clId="{1EAA00AC-376D-4792-9E2C-C99A0E0918E1}" dt="2023-07-17T20:13:38.265" v="339" actId="255"/>
        <pc:sldMkLst>
          <pc:docMk/>
          <pc:sldMk cId="1159671017" sldId="263"/>
        </pc:sldMkLst>
        <pc:spChg chg="add del mod ord">
          <ac:chgData name="Marcio Jose Silva" userId="f4befd04c9350fb9" providerId="LiveId" clId="{1EAA00AC-376D-4792-9E2C-C99A0E0918E1}" dt="2023-07-17T19:53:40.820" v="321" actId="478"/>
          <ac:spMkLst>
            <pc:docMk/>
            <pc:sldMk cId="1159671017" sldId="263"/>
            <ac:spMk id="2" creationId="{E457CD89-A670-7ED9-4AD7-0628FE9ED800}"/>
          </ac:spMkLst>
        </pc:spChg>
        <pc:spChg chg="add mod ord">
          <ac:chgData name="Marcio Jose Silva" userId="f4befd04c9350fb9" providerId="LiveId" clId="{1EAA00AC-376D-4792-9E2C-C99A0E0918E1}" dt="2023-07-17T20:13:38.265" v="339" actId="255"/>
          <ac:spMkLst>
            <pc:docMk/>
            <pc:sldMk cId="1159671017" sldId="263"/>
            <ac:spMk id="3" creationId="{2140B52E-D4EE-9DBF-D5A8-77B79A2F3D3C}"/>
          </ac:spMkLst>
        </pc:spChg>
        <pc:spChg chg="mod">
          <ac:chgData name="Marcio Jose Silva" userId="f4befd04c9350fb9" providerId="LiveId" clId="{1EAA00AC-376D-4792-9E2C-C99A0E0918E1}" dt="2023-07-17T19:38:54.734" v="207" actId="20577"/>
          <ac:spMkLst>
            <pc:docMk/>
            <pc:sldMk cId="1159671017" sldId="263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37.240" v="320" actId="700"/>
          <ac:spMkLst>
            <pc:docMk/>
            <pc:sldMk cId="1159671017" sldId="263"/>
            <ac:spMk id="10" creationId="{42A4FC2C-047E-45A5-965D-8E1E3BF09BC6}"/>
          </ac:spMkLst>
        </pc:spChg>
      </pc:sldChg>
      <pc:sldChg chg="addSp delSp modSp add mod modClrScheme delDesignElem chgLayout">
        <pc:chgData name="Marcio Jose Silva" userId="f4befd04c9350fb9" providerId="LiveId" clId="{1EAA00AC-376D-4792-9E2C-C99A0E0918E1}" dt="2023-07-17T20:14:28.529" v="341" actId="255"/>
        <pc:sldMkLst>
          <pc:docMk/>
          <pc:sldMk cId="2329268161" sldId="264"/>
        </pc:sldMkLst>
        <pc:spChg chg="add del mod ord">
          <ac:chgData name="Marcio Jose Silva" userId="f4befd04c9350fb9" providerId="LiveId" clId="{1EAA00AC-376D-4792-9E2C-C99A0E0918E1}" dt="2023-07-17T19:54:14.233" v="326" actId="478"/>
          <ac:spMkLst>
            <pc:docMk/>
            <pc:sldMk cId="2329268161" sldId="264"/>
            <ac:spMk id="2" creationId="{47DEE903-9CB3-6FC1-998E-040F74A4C796}"/>
          </ac:spMkLst>
        </pc:spChg>
        <pc:spChg chg="add mod ord">
          <ac:chgData name="Marcio Jose Silva" userId="f4befd04c9350fb9" providerId="LiveId" clId="{1EAA00AC-376D-4792-9E2C-C99A0E0918E1}" dt="2023-07-17T20:14:28.529" v="341" actId="255"/>
          <ac:spMkLst>
            <pc:docMk/>
            <pc:sldMk cId="2329268161" sldId="264"/>
            <ac:spMk id="3" creationId="{554517BC-A732-DB00-BC92-2FBCDD5B687A}"/>
          </ac:spMkLst>
        </pc:spChg>
        <pc:spChg chg="mod">
          <ac:chgData name="Marcio Jose Silva" userId="f4befd04c9350fb9" providerId="LiveId" clId="{1EAA00AC-376D-4792-9E2C-C99A0E0918E1}" dt="2023-07-17T19:39:11.672" v="222" actId="20577"/>
          <ac:spMkLst>
            <pc:docMk/>
            <pc:sldMk cId="2329268161" sldId="264"/>
            <ac:spMk id="8" creationId="{99759811-22CA-8F3B-120E-B58F6ACDE638}"/>
          </ac:spMkLst>
        </pc:spChg>
        <pc:spChg chg="del">
          <ac:chgData name="Marcio Jose Silva" userId="f4befd04c9350fb9" providerId="LiveId" clId="{1EAA00AC-376D-4792-9E2C-C99A0E0918E1}" dt="2023-07-17T19:53:59.034" v="323" actId="700"/>
          <ac:spMkLst>
            <pc:docMk/>
            <pc:sldMk cId="2329268161" sldId="264"/>
            <ac:spMk id="10" creationId="{42A4FC2C-047E-45A5-965D-8E1E3BF09BC6}"/>
          </ac:spMkLst>
        </pc:spChg>
        <pc:picChg chg="add del">
          <ac:chgData name="Marcio Jose Silva" userId="f4befd04c9350fb9" providerId="LiveId" clId="{1EAA00AC-376D-4792-9E2C-C99A0E0918E1}" dt="2023-07-17T19:54:08.444" v="325" actId="478"/>
          <ac:picMkLst>
            <pc:docMk/>
            <pc:sldMk cId="2329268161" sldId="264"/>
            <ac:picMk id="7" creationId="{685DEE56-E070-20E8-BDAC-08E53042C85F}"/>
          </ac:picMkLst>
        </pc:picChg>
      </pc:sldChg>
      <pc:sldChg chg="delSp add del mod ord">
        <pc:chgData name="Marcio Jose Silva" userId="f4befd04c9350fb9" providerId="LiveId" clId="{1EAA00AC-376D-4792-9E2C-C99A0E0918E1}" dt="2023-07-17T20:12:12.094" v="328" actId="2696"/>
        <pc:sldMkLst>
          <pc:docMk/>
          <pc:sldMk cId="3609787009" sldId="265"/>
        </pc:sldMkLst>
        <pc:spChg chg="del">
          <ac:chgData name="Marcio Jose Silva" userId="f4befd04c9350fb9" providerId="LiveId" clId="{1EAA00AC-376D-4792-9E2C-C99A0E0918E1}" dt="2023-07-17T19:48:14.291" v="226" actId="478"/>
          <ac:spMkLst>
            <pc:docMk/>
            <pc:sldMk cId="3609787009" sldId="265"/>
            <ac:spMk id="8" creationId="{0A58C4E3-9CBD-FD70-30F8-35C4ED715573}"/>
          </ac:spMkLst>
        </pc:spChg>
        <pc:spChg chg="del">
          <ac:chgData name="Marcio Jose Silva" userId="f4befd04c9350fb9" providerId="LiveId" clId="{1EAA00AC-376D-4792-9E2C-C99A0E0918E1}" dt="2023-07-17T19:48:16.042" v="227" actId="478"/>
          <ac:spMkLst>
            <pc:docMk/>
            <pc:sldMk cId="3609787009" sldId="265"/>
            <ac:spMk id="9" creationId="{B1E78D53-C1C6-C084-0473-03EACC7BB341}"/>
          </ac:spMkLst>
        </pc:spChg>
        <pc:spChg chg="del">
          <ac:chgData name="Marcio Jose Silva" userId="f4befd04c9350fb9" providerId="LiveId" clId="{1EAA00AC-376D-4792-9E2C-C99A0E0918E1}" dt="2023-07-17T19:48:17.804" v="228" actId="478"/>
          <ac:spMkLst>
            <pc:docMk/>
            <pc:sldMk cId="3609787009" sldId="265"/>
            <ac:spMk id="10" creationId="{9DAFF34B-FC9E-CA35-B8C7-8DC93682F6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F9B30-1854-B2A4-38EE-5F81F04F6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3797DD-9919-6384-1F2E-23DAC4929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4DBEFB-A5AE-636E-2425-48992E482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133C21-22BB-A43D-BFD4-4E2A34EB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B4ED44-B3DE-9861-D220-1791921C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83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98476-F5FD-875B-A478-617D745A6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387937-DA24-B51D-67A7-67877DE36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410B4A-365D-636D-75BC-01C4A33A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805559-8AF0-9EE9-365C-829149CB1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4E3B52-73D7-6285-42FE-A8C58E2D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911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655FEE-A8BE-3E71-A236-84D0799EF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EA58CC-A54D-D7A0-7040-51D382533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469667-C67A-AD64-8E1C-7B151E59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F44A4F-5D16-A6AB-5D38-BB4C4ADE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AFC927-3E68-AA53-1F6F-F0BCCA2A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9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363DF-5DAF-5385-4B77-8894B3C5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E6C847-372A-0B71-11B7-D73C7A632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B1296A-26EC-685A-B3CC-B89999F5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61A372-28DA-D330-1DE6-230F6F5B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41DBA7-464C-AB35-CAC0-5F0D6412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49DE0-92C6-EE5B-6573-D06EBA13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5A36CC-DB3C-B97B-146F-056A3A4D4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8496B6-04C4-7246-82D1-935231A4D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42281D-CC5A-5BDD-3E0D-5C902E96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F3304C-52B8-5161-F517-DD432A24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91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7EDB3-EFE5-5EFF-A7EC-C9A5BEEB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98F4D0-5B7B-10A1-1F2C-9ECA127AAF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5012F9-F3C2-DACC-91F6-28C564384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3434F9-FB14-4F58-5416-F48542D3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59C9D03-A0AA-EF4A-47E1-DFD103669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BBEC5D-6A9A-5106-C235-955A5F987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96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35060-8F8B-4620-1F9A-A874A158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F81234-81C0-79FD-5786-8C665B328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81BB34-C384-550F-593F-6D868241A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D29E53A-0479-A447-8B72-231A89E18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2B160C2-ED31-FDEF-818B-C0B7C2A163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29103C3-4E61-FF0B-402C-D1D717A6D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55044A3-9499-D02F-6C53-8BD9DF97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C23F22-528C-1003-43A2-1234A1D9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4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CD8D-9E7B-7AEF-67DE-162A30AF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2523695-DFE8-B3C7-7D94-B26A83035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F8FBEE-36CC-A255-3425-64ACC9CA7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C37071A-0ADE-B8C1-47A4-B4BCC1A4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EF31E4-C18F-2A65-C61D-5478414B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2D6843-93AE-A116-2A20-A99EDAA1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9AEE206-7080-9A40-680F-2722F3D3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0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275BE-8608-87B9-5652-E5088416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AC7191-D227-BB4C-F48E-8053A205B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8B766C-7D33-5D89-0C8E-39BF82E33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CB78E8-2ABA-71D3-391E-0D8E12EC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325F50-3BF9-9B10-D6BE-8DE4B578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8C3FB5-BD8E-0A29-59F5-B0DD7D67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7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BE87D-0EA5-6133-5F73-91FE63E7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E8E8E2F-6C7B-71CE-543C-45AD5DE27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D92EDF-A426-3993-AFAD-C5840667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BD3FA5-8C01-FB58-2AD8-FF39277A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F003FB-86F1-07C1-DEF9-CC6E95978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F2F2A1-F125-90DB-7396-7B458B1FE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56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3556F38-0AF4-5EC3-7873-ECDFF53F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7E29F86-CEA8-0ADC-48B7-A14485AFD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6C880A-1D09-2040-0B31-61B0ABCAB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B95C-AD19-4C4D-9BF3-0AE265F10CBF}" type="datetimeFigureOut">
              <a:rPr lang="pt-BR" smtClean="0"/>
              <a:t>14/04/2025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02ACDE-7AF0-9DAE-748A-CD4B86BE7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45F4CA-D3E4-00F4-3369-E802AD4E4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5C26-99EE-4775-AEBD-E5D614E16A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7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67B5A5B-3808-F15D-416A-F49E4DC5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A58C4E3-9CBD-FD70-30F8-35C4ED715573}"/>
              </a:ext>
            </a:extLst>
          </p:cNvPr>
          <p:cNvSpPr txBox="1"/>
          <p:nvPr/>
        </p:nvSpPr>
        <p:spPr>
          <a:xfrm>
            <a:off x="2276856" y="1404665"/>
            <a:ext cx="76382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- DIGITE AQUI O TÍTULO DE SEU TRABALHO EM FONTE 20, NEGRITO,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CENTRALIZADO, LETRAS MAIÚSCULAS E EM COR BRANCA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1E78D53-C1C6-C084-0473-03EACC7BB341}"/>
              </a:ext>
            </a:extLst>
          </p:cNvPr>
          <p:cNvSpPr txBox="1"/>
          <p:nvPr/>
        </p:nvSpPr>
        <p:spPr>
          <a:xfrm>
            <a:off x="2334324" y="2837235"/>
            <a:ext cx="75808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do AUTOR APRESENTADOR EM FONTE 16,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NEGRITO, CENTRALIZADO, LETRAS MAIÚSCULAS E EM COR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BRANCA</a:t>
            </a:r>
          </a:p>
          <a:p>
            <a:pPr algn="ctr"/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de sua instituição de vínculo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DAFF34B-FC9E-CA35-B8C7-8DC93682F610}"/>
              </a:ext>
            </a:extLst>
          </p:cNvPr>
          <p:cNvSpPr txBox="1"/>
          <p:nvPr/>
        </p:nvSpPr>
        <p:spPr>
          <a:xfrm>
            <a:off x="2334324" y="4930115"/>
            <a:ext cx="76382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Digite aqui o Nome Autor 1, Nome Autor 2, Nome Autor 3... EM Fonte 14, sem negrito,</a:t>
            </a:r>
          </a:p>
          <a:p>
            <a:pPr algn="ctr"/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centralizado, somente com as iniciais do nome em letra maiúscula</a:t>
            </a:r>
          </a:p>
        </p:txBody>
      </p:sp>
    </p:spTree>
    <p:extLst>
      <p:ext uri="{BB962C8B-B14F-4D97-AF65-F5344CB8AC3E}">
        <p14:creationId xmlns:p14="http://schemas.microsoft.com/office/powerpoint/2010/main" val="3580130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51364A5-6B00-C095-778A-23EFE2962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29658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46E763C2-0300-0AF9-61B4-793B39AC4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800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485535E-862D-63D4-4D92-8EFA32DB6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3D4197-DB50-1226-3315-2D16E6BAA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340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7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085AE73-A5C4-204A-990E-D5B3124E7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4979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1D6B68-E53E-E6EB-933A-D5CF43A83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3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35F5942-6CB5-E87C-F0D5-545A7E811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5894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4BB2AB-A7A7-1D39-01AC-E5F400277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52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42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23C28C2-0257-CA29-DB5A-96A6D9D05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38291" y="112542"/>
            <a:ext cx="58400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CONSIDERAÇÕS FINAIS 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C3FC3C6-6417-F7A3-1D64-46D22956E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9854"/>
            <a:ext cx="10515600" cy="4351338"/>
          </a:xfrm>
        </p:spPr>
        <p:txBody>
          <a:bodyPr>
            <a:normAutofit/>
          </a:bodyPr>
          <a:lstStyle/>
          <a:p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ATENÇÃO</a:t>
            </a:r>
          </a:p>
          <a:p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CASO SEU RESUMO TENHA CONCLUSÕES, RETIRE O TERMO CONSIDERAÇÕES FINAIS DO CABEÇALHO DESTE SLIDE.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SE A PESQUISA AINDA ESTIVER EM ANDAMENTO (SEM CONCLUSÕES), ENTÃO RETIRE O TERMO CONCLUSÕES.</a:t>
            </a: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 O TEXTO E DIGITE OS DADOS DE SUA PESQUISA AQUI.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232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358B2D7B-601E-67A1-C6CE-22AFA3D06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3127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40B52E-D4EE-9DBF-D5A8-77B79A2F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253"/>
            <a:ext cx="10515600" cy="4351338"/>
          </a:xfrm>
        </p:spPr>
        <p:txBody>
          <a:bodyPr>
            <a:normAutofit/>
          </a:bodyPr>
          <a:lstStyle/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67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5BA5DC0-98F5-05B9-1E26-0D7712098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59811-22CA-8F3B-120E-B58F6ACDE638}"/>
              </a:ext>
            </a:extLst>
          </p:cNvPr>
          <p:cNvSpPr txBox="1"/>
          <p:nvPr/>
        </p:nvSpPr>
        <p:spPr>
          <a:xfrm>
            <a:off x="2110155" y="534573"/>
            <a:ext cx="4122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4517BC-A732-DB00-BC92-2FBCDD5B6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311"/>
            <a:ext cx="10515600" cy="4351338"/>
          </a:xfrm>
        </p:spPr>
        <p:txBody>
          <a:bodyPr>
            <a:normAutofit/>
          </a:bodyPr>
          <a:lstStyle/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68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6827F8DC3D453498477851F2869A2D3" ma:contentTypeVersion="13" ma:contentTypeDescription="Crie um novo documento." ma:contentTypeScope="" ma:versionID="3aec1049c65a99a358d28f91dab689de">
  <xsd:schema xmlns:xsd="http://www.w3.org/2001/XMLSchema" xmlns:xs="http://www.w3.org/2001/XMLSchema" xmlns:p="http://schemas.microsoft.com/office/2006/metadata/properties" xmlns:ns2="6bcab9de-55ed-4264-8df0-f7ba59aa8154" xmlns:ns3="ae8d3092-21c8-4e38-b276-5023a0cb3e41" targetNamespace="http://schemas.microsoft.com/office/2006/metadata/properties" ma:root="true" ma:fieldsID="cdcb458c6c79b0026fd4e12554776113" ns2:_="" ns3:_="">
    <xsd:import namespace="6bcab9de-55ed-4264-8df0-f7ba59aa8154"/>
    <xsd:import namespace="ae8d3092-21c8-4e38-b276-5023a0cb3e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ab9de-55ed-4264-8df0-f7ba59aa81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Marcações de imagem" ma:readOnly="false" ma:fieldId="{5cf76f15-5ced-4ddc-b409-7134ff3c332f}" ma:taxonomyMulti="true" ma:sspId="3de64d7e-c147-4806-b092-5431f86dbb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d3092-21c8-4e38-b276-5023a0cb3e4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5e0ef02-c714-4519-a906-1182cc7d95c4}" ma:internalName="TaxCatchAll" ma:showField="CatchAllData" ma:web="ae8d3092-21c8-4e38-b276-5023a0cb3e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8d3092-21c8-4e38-b276-5023a0cb3e41" xsi:nil="true"/>
    <lcf76f155ced4ddcb4097134ff3c332f xmlns="6bcab9de-55ed-4264-8df0-f7ba59aa815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7D1E2D-0D46-4E6C-8AF5-4725D9681A1C}"/>
</file>

<file path=customXml/itemProps2.xml><?xml version="1.0" encoding="utf-8"?>
<ds:datastoreItem xmlns:ds="http://schemas.openxmlformats.org/officeDocument/2006/customXml" ds:itemID="{E06331D9-F2B7-4865-8F19-9BC587EC3A6C}"/>
</file>

<file path=customXml/itemProps3.xml><?xml version="1.0" encoding="utf-8"?>
<ds:datastoreItem xmlns:ds="http://schemas.openxmlformats.org/officeDocument/2006/customXml" ds:itemID="{46864C04-1202-4932-A911-E02626806327}"/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146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Marcio Jose Silva</dc:creator>
  <cp:lastModifiedBy>Alan Souza</cp:lastModifiedBy>
  <cp:revision>3</cp:revision>
  <dcterms:created xsi:type="dcterms:W3CDTF">2023-07-06T13:52:02Z</dcterms:created>
  <dcterms:modified xsi:type="dcterms:W3CDTF">2025-04-14T17:21:51Z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0x01010076827F8DC3D453498477851F2869A2D3</vt:lpwstr>
  </property>
</Properties>
</file>