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7891B-2F6B-B4B1-233D-254BCC747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39C7E6-FC18-327F-4114-25C3F3877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D6B1E8-1CB1-864B-3272-C02A84EE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811671-0698-E2DF-68EA-6DEEEF8F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2325B-8D1C-3A1B-1522-1E1627D3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0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330-0CF9-89E8-ABC6-768C64A1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4627FB-8868-FA8E-A99B-C5AE81147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8F33C0-D5DE-04B1-4F96-95CFB68B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5F106-4EAE-6C87-6708-8156E2D8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3A244-FFF1-C6F8-5BC8-5F9307A6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58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DC4221-48AD-B613-2965-384FD40C5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FEACE8-1D29-AB7E-693C-AA840C179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8859A8-7989-5ACC-DB09-1785F6A1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AE05B6-A4CE-9956-84A8-C85E32C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F2BABC-13C1-923B-C421-7B3A77BB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71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5F7C-B734-A091-1DD4-97C0A8F4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D09FDA-15D3-F9A9-102E-8A477F5D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4A1948-C26B-1462-04F1-C04FFEBD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3953DD-0F70-8808-6ACA-6A06DF77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4730B6-A61F-C867-9489-3489BA73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8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9131-5BA5-D701-A874-BA4370A5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8EDF61-AFD5-D9DB-0EC8-7248DBABB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7F0454-6BA8-C040-D61A-1815D250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ECEC37-59A8-5EA6-FA85-D01C6637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251E22-354D-B3DD-40E7-7623CFB3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43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8C70D-4848-6756-4D0C-F46809A0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44B483-480E-951D-FA5F-C43EB0DAB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673C6D-8E26-A12A-FA7B-962B429D3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5FE077-9F4D-37B1-7A1F-093F5E1C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B596D4-05DA-00F5-0DA4-BAAE02BF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E0C5D1-BBF0-301F-5B4F-C6D8C4B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80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A823-ED81-A685-1F4E-99386AD8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0BC794-9187-BB6F-70AB-F2A281609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0E6624-A6E9-A2A3-246D-ABCBD80D6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346A22-F1DC-5CF6-C26C-25074F3FB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446B70-E236-0251-1B84-D4FBDE05D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F58549-0CA7-8296-47B9-D2FDFB32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863CFB-4BA6-CDD6-EF2F-4D5FEEE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E69F36-FF08-6337-D557-691CF00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50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1BD89-44D5-D6CC-F405-169D7492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18F2E1-7956-0202-E7BD-3DE2E83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698B6B-115C-E30B-FBCF-BCDCB0BF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13415F-B55F-EDFA-9890-1C993183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30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1513BE-41BD-CA24-7274-C1C9C742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7B529F-9701-128F-8516-4BAA876C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EE720E-C6B9-F643-D135-283083E6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0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AE1F9-A638-5744-4D83-382A577A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5CEF93-B819-BF46-B80F-0C93D8D4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73289E-1530-924C-8B0A-79ED3E962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CF928E-6D4E-FAB8-D625-405DF1E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8B43F9-E052-EE91-5C96-16FD5F6D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1034D6-9B07-075F-8C5A-75C7492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97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D6E3D-2293-4C48-7D91-B124D3A9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072B9E-421C-E5E6-1000-2C9AA454B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1DA13E-600A-2F9F-A168-3D577F4F5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B814CC-024C-D3AE-2AAF-A031A2C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CA71CD-4221-22DA-1588-009C1CEF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943F5E-76BD-06F1-8AA1-6E0B2F70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0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A9A6EC1-860F-8D8D-2148-0C1D9513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4ECA1E-9DA6-5555-A55F-71ECEDC1B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86890E-8149-C6F4-B1FE-71CF16EF9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A94D-F73C-B447-9B44-1EEB73E5198D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C765F8-7B56-A1C2-655B-221876F0E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C85D4E-A58E-D30D-7B77-977301037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8155-C4D5-C042-B4A9-1D8DEB7355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F68090-4C51-358A-016A-4E313AE8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B0453C9-2AC3-0104-B5B9-C26A38BD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2A86951-677F-17D5-8C74-008F5808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5EBEF3F-B224-AED6-BAC0-2BEED3C0A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4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E6CC51-1DFE-7E97-1835-64E63C72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1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Eliezer Borges</dc:creator>
  <cp:lastModifiedBy>Eliezer Borges</cp:lastModifiedBy>
  <cp:revision>1</cp:revision>
  <dcterms:created xsi:type="dcterms:W3CDTF">2024-08-25T15:08:43Z</dcterms:created>
  <dcterms:modified xsi:type="dcterms:W3CDTF">2024-08-25T15:30:40Z</dcterms:modified>
</cp:coreProperties>
</file>