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F10CF-491B-AFC9-CED3-8D7882D50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BB535-F8E1-D976-5AFE-9840D0EBF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CD00-DA93-75A2-8F21-79E442F8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F76F7-B912-ECD7-7345-3299C083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3D5482-C363-6291-FD7D-6C4655C7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62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BA350-0651-790E-1C7E-E9CBD40D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B3226D-24CF-DEF5-0DBC-B164FC5CE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1158EB-082D-8E79-3E2F-5F5DD08B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12BFE3-3583-7759-F5AD-B08C9152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D20E4-EED7-4C29-102B-B6B14A76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5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2C5B97-DA55-3F12-92F7-084FD7AC8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D151E4-BB30-08E1-0E05-78505EC32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7589B0-347B-6CA0-07C5-F618A22F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336ED-0BAA-4492-6515-0A88F558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AAA604-3998-7D05-4616-FB172529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97B4E-DFFC-65BA-438B-41133E3B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AB75F5-E216-8A6A-0542-373C38B1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ADC917-84D0-DBE1-2184-8376C5C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4EF35-8863-A3E7-6F0E-9514D6AE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9E8000-F8A4-96C4-2417-3B205EA8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A799-05F8-C93E-5CEF-2B15979C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6ED775-E0C2-28B2-3E3B-6C7918F0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F47CE3-B480-3683-6426-51E4F821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CD8677-5164-104C-F1C4-87E7065F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073C10-1A56-E2EA-913B-94383EF6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1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9C433-AB5A-5667-CCE5-DFAC6053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434EDB-D8D5-0B50-1C3F-16B9C765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045883-60A3-6D97-2A36-1CFED338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2E2C92-45E1-91FF-DD74-37945086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2F92E2-3180-D509-B3AE-75FC659F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6EF2F8-DF5A-DDE6-C0CC-67095E3D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4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F2375-C136-164D-936A-432D2A2F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2B1998-DCF0-AB51-E218-AC9BC06E6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0E1D86-EFEE-46E6-DF47-5152B5E74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2B27C5-9BF3-A89D-6727-764B7FC32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67759C-BC89-E671-5F55-AC0D788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0F950-8B69-1974-EADA-1A6DD4B6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AD5446-D3A7-3BEA-A3E9-AC7E9592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49164-1F82-71C7-CFB6-F0B7AECB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4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72213-8A49-B390-32E5-C0E59401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F22B54-D82D-54DB-8533-F00641D8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8DC208-8EE0-6232-78DD-FFD57FEA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176565-1BC8-E0AA-D1FB-DF460F99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55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C685F0-728C-F3D7-2E66-E072C4E2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F1F5ED-251C-3657-40FE-9186DFD8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5EA8A2-5E9D-41AF-3D7B-8A7C52D7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07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84CE3-7BBB-89AA-5612-5D495D2E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B5C20F-0C67-B3A7-CD3B-D5C61238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A9313-E143-0913-58BF-A7E0F2D2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7664C4-889E-F715-B9D8-ABDB217F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D5BC3-EE3F-252E-693C-A8ADDD05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7F725C-5CBB-DC05-FC93-FDA92AFF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2B4CC-1321-4F64-DC23-4C8B3FD9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FDE6D2-9F5D-DB7D-592A-11F53FF60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E712E4-5F79-060F-4EEB-9C5D6FE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9E73FE-7941-2545-80FF-C40F09AF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4A50F8-36EE-59F3-4B58-145ABCCB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0E6E86-C0FF-0924-774D-B54B857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06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5FBA8C-87FA-EBC6-E149-CC83FBC9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059996-A2CF-2685-5F8D-B395E5FB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3B6F7-37C2-577E-DF63-3386209CD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3816-1139-F94F-AEAA-49118A027717}" type="datetimeFigureOut">
              <a:rPr lang="pt-BR" smtClean="0"/>
              <a:t>08/11/2024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9367FF-CF25-3C62-EF7F-C2B2C2B43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0C643-A037-185C-5CD7-506EA8231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2B8C-B432-3242-AB26-B3FC56CD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2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4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99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Eliezer Borges</dc:creator>
  <cp:lastModifiedBy>Eliezer Borges</cp:lastModifiedBy>
  <cp:revision>1</cp:revision>
  <dcterms:created xsi:type="dcterms:W3CDTF">2024-11-08T03:22:44Z</dcterms:created>
  <dcterms:modified xsi:type="dcterms:W3CDTF">2024-11-08T03:24:19Z</dcterms:modified>
</cp:coreProperties>
</file>