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4"/>
  </p:sldMasterIdLst>
  <p:sldIdLst>
    <p:sldId id="264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hiana Ethel de Matos Garbugio" initials="LEdMG" lastIdx="3" clrIdx="0">
    <p:extLst>
      <p:ext uri="{19B8F6BF-5375-455C-9EA6-DF929625EA0E}">
        <p15:presenceInfo xmlns:p15="http://schemas.microsoft.com/office/powerpoint/2012/main" userId="Ludhiana Ethel de Matos Garbug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8A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73AB05-1316-4DD2-91D8-9823DC140FAC}" v="42" dt="2020-09-17T12:42:36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9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ícia Panta Ferreira Trento" userId="S::patricia.trento@unicesumar.edu.br::2e07c485-56da-4c5a-ad34-c398395da400" providerId="AD" clId="Web-{A173AB05-1316-4DD2-91D8-9823DC140FAC}"/>
    <pc:docChg chg="modSld">
      <pc:chgData name="Patrícia Panta Ferreira Trento" userId="S::patricia.trento@unicesumar.edu.br::2e07c485-56da-4c5a-ad34-c398395da400" providerId="AD" clId="Web-{A173AB05-1316-4DD2-91D8-9823DC140FAC}" dt="2020-09-17T12:42:36.165" v="35" actId="20577"/>
      <pc:docMkLst>
        <pc:docMk/>
      </pc:docMkLst>
      <pc:sldChg chg="modSp">
        <pc:chgData name="Patrícia Panta Ferreira Trento" userId="S::patricia.trento@unicesumar.edu.br::2e07c485-56da-4c5a-ad34-c398395da400" providerId="AD" clId="Web-{A173AB05-1316-4DD2-91D8-9823DC140FAC}" dt="2020-09-17T12:41:45.462" v="4" actId="20577"/>
        <pc:sldMkLst>
          <pc:docMk/>
          <pc:sldMk cId="2175792549" sldId="257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1:45.462" v="4" actId="20577"/>
          <ac:spMkLst>
            <pc:docMk/>
            <pc:sldMk cId="2175792549" sldId="257"/>
            <ac:spMk id="20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1:55.384" v="10" actId="20577"/>
        <pc:sldMkLst>
          <pc:docMk/>
          <pc:sldMk cId="2205700548" sldId="258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1:55.384" v="10" actId="20577"/>
          <ac:spMkLst>
            <pc:docMk/>
            <pc:sldMk cId="2205700548" sldId="258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05.259" v="16" actId="20577"/>
        <pc:sldMkLst>
          <pc:docMk/>
          <pc:sldMk cId="3220725982" sldId="259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05.259" v="16" actId="20577"/>
          <ac:spMkLst>
            <pc:docMk/>
            <pc:sldMk cId="3220725982" sldId="259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15.900" v="22" actId="20577"/>
        <pc:sldMkLst>
          <pc:docMk/>
          <pc:sldMk cId="1649095114" sldId="260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15.900" v="22" actId="20577"/>
          <ac:spMkLst>
            <pc:docMk/>
            <pc:sldMk cId="1649095114" sldId="260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25.401" v="28" actId="20577"/>
        <pc:sldMkLst>
          <pc:docMk/>
          <pc:sldMk cId="1359323466" sldId="261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25.401" v="28" actId="20577"/>
          <ac:spMkLst>
            <pc:docMk/>
            <pc:sldMk cId="1359323466" sldId="261"/>
            <ac:spMk id="15" creationId="{00000000-0000-0000-0000-000000000000}"/>
          </ac:spMkLst>
        </pc:spChg>
      </pc:sldChg>
      <pc:sldChg chg="modSp">
        <pc:chgData name="Patrícia Panta Ferreira Trento" userId="S::patricia.trento@unicesumar.edu.br::2e07c485-56da-4c5a-ad34-c398395da400" providerId="AD" clId="Web-{A173AB05-1316-4DD2-91D8-9823DC140FAC}" dt="2020-09-17T12:42:36.165" v="34" actId="20577"/>
        <pc:sldMkLst>
          <pc:docMk/>
          <pc:sldMk cId="707118283" sldId="262"/>
        </pc:sldMkLst>
        <pc:spChg chg="mod">
          <ac:chgData name="Patrícia Panta Ferreira Trento" userId="S::patricia.trento@unicesumar.edu.br::2e07c485-56da-4c5a-ad34-c398395da400" providerId="AD" clId="Web-{A173AB05-1316-4DD2-91D8-9823DC140FAC}" dt="2020-09-17T12:42:36.165" v="34" actId="20577"/>
          <ac:spMkLst>
            <pc:docMk/>
            <pc:sldMk cId="707118283" sldId="262"/>
            <ac:spMk id="15" creationId="{00000000-0000-0000-0000-000000000000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9-15T17:56:18.958" idx="1">
    <p:pos x="5298" y="2275"/>
    <p:text>LETRAS MAIÚSCULAS, TAMANHO 20, CENTRALIZADO, NEGRITO, COR PRETA</p:text>
    <p:extLst>
      <p:ext uri="{C676402C-5697-4E1C-873F-D02D1690AC5C}">
        <p15:threadingInfo xmlns:p15="http://schemas.microsoft.com/office/powerpoint/2012/main" timeZoneBias="180"/>
      </p:ext>
    </p:extLst>
  </p:cm>
  <p:cm authorId="1" dt="2020-09-15T17:58:17.203" idx="2">
    <p:pos x="4625" y="2720"/>
    <p:text>Iniciais MAIÚSCULAS, TAMANHO 18, CENTRALIZADO, NEGRITO, COR PRETA</p:text>
    <p:extLst>
      <p:ext uri="{C676402C-5697-4E1C-873F-D02D1690AC5C}">
        <p15:threadingInfo xmlns:p15="http://schemas.microsoft.com/office/powerpoint/2012/main" timeZoneBias="180"/>
      </p:ext>
    </p:extLst>
  </p:cm>
  <p:cm authorId="1" dt="2020-09-15T17:58:50.646" idx="3">
    <p:pos x="5076" y="2915"/>
    <p:text>Tamanho 18. Quando for bolsista será: PIBIC12/ICETI-UniCesumar, PIBICMED/ICETI-UniCesumar ou PIBITI12/ICETI-UniCesumar, PIBIC/CNPq ou PIBIC/Fundação Araucária quando não for bolsista, será: PVIC - Programa Voluntário de Iniciação Científica da UniCesumar</p:text>
    <p:extLst>
      <p:ext uri="{C676402C-5697-4E1C-873F-D02D1690AC5C}">
        <p15:threadingInfo xmlns:p15="http://schemas.microsoft.com/office/powerpoint/2012/main" timeZoneBias="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89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86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968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ing year design 0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67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24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2563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696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147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545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463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886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53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85CC2F2-695E-4A8A-A6B9-2B07FFBEA634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C004ACF-4675-4A97-8360-893C973A0B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420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олилиния 27"/>
          <p:cNvSpPr/>
          <p:nvPr/>
        </p:nvSpPr>
        <p:spPr>
          <a:xfrm rot="10800000">
            <a:off x="-1" y="0"/>
            <a:ext cx="9144000" cy="6858000"/>
          </a:xfrm>
          <a:custGeom>
            <a:avLst/>
            <a:gdLst>
              <a:gd name="connsiteX0" fmla="*/ 18287999 w 18288000"/>
              <a:gd name="connsiteY0" fmla="*/ 6707369 h 10288591"/>
              <a:gd name="connsiteX1" fmla="*/ 18284687 w 18288000"/>
              <a:gd name="connsiteY1" fmla="*/ 6705618 h 10288591"/>
              <a:gd name="connsiteX2" fmla="*/ 18209059 w 18288000"/>
              <a:gd name="connsiteY2" fmla="*/ 6659036 h 10288591"/>
              <a:gd name="connsiteX3" fmla="*/ 18133433 w 18288000"/>
              <a:gd name="connsiteY3" fmla="*/ 6612454 h 10288591"/>
              <a:gd name="connsiteX4" fmla="*/ 18059527 w 18288000"/>
              <a:gd name="connsiteY4" fmla="*/ 6562437 h 10288591"/>
              <a:gd name="connsiteX5" fmla="*/ 17984768 w 18288000"/>
              <a:gd name="connsiteY5" fmla="*/ 6509832 h 10288591"/>
              <a:gd name="connsiteX6" fmla="*/ 17912587 w 18288000"/>
              <a:gd name="connsiteY6" fmla="*/ 6456372 h 10288591"/>
              <a:gd name="connsiteX7" fmla="*/ 17842986 w 18288000"/>
              <a:gd name="connsiteY7" fmla="*/ 6402057 h 10288591"/>
              <a:gd name="connsiteX8" fmla="*/ 17775108 w 18288000"/>
              <a:gd name="connsiteY8" fmla="*/ 6344300 h 10288591"/>
              <a:gd name="connsiteX9" fmla="*/ 17707229 w 18288000"/>
              <a:gd name="connsiteY9" fmla="*/ 6286546 h 10288591"/>
              <a:gd name="connsiteX10" fmla="*/ 17641078 w 18288000"/>
              <a:gd name="connsiteY10" fmla="*/ 6225351 h 10288591"/>
              <a:gd name="connsiteX11" fmla="*/ 17577504 w 18288000"/>
              <a:gd name="connsiteY11" fmla="*/ 6163296 h 10288591"/>
              <a:gd name="connsiteX12" fmla="*/ 17515655 w 18288000"/>
              <a:gd name="connsiteY12" fmla="*/ 6097808 h 10288591"/>
              <a:gd name="connsiteX13" fmla="*/ 17453804 w 18288000"/>
              <a:gd name="connsiteY13" fmla="*/ 6032315 h 10288591"/>
              <a:gd name="connsiteX14" fmla="*/ 17393677 w 18288000"/>
              <a:gd name="connsiteY14" fmla="*/ 5963386 h 10288591"/>
              <a:gd name="connsiteX15" fmla="*/ 17333551 w 18288000"/>
              <a:gd name="connsiteY15" fmla="*/ 5894454 h 10288591"/>
              <a:gd name="connsiteX16" fmla="*/ 17276006 w 18288000"/>
              <a:gd name="connsiteY16" fmla="*/ 5824667 h 10288591"/>
              <a:gd name="connsiteX17" fmla="*/ 17221039 w 18288000"/>
              <a:gd name="connsiteY17" fmla="*/ 5754024 h 10288591"/>
              <a:gd name="connsiteX18" fmla="*/ 17165217 w 18288000"/>
              <a:gd name="connsiteY18" fmla="*/ 5680794 h 10288591"/>
              <a:gd name="connsiteX19" fmla="*/ 17111976 w 18288000"/>
              <a:gd name="connsiteY19" fmla="*/ 5606713 h 10288591"/>
              <a:gd name="connsiteX20" fmla="*/ 17062169 w 18288000"/>
              <a:gd name="connsiteY20" fmla="*/ 5534355 h 10288591"/>
              <a:gd name="connsiteX21" fmla="*/ 17010651 w 18288000"/>
              <a:gd name="connsiteY21" fmla="*/ 5456832 h 10288591"/>
              <a:gd name="connsiteX22" fmla="*/ 16959989 w 18288000"/>
              <a:gd name="connsiteY22" fmla="*/ 5381894 h 10288591"/>
              <a:gd name="connsiteX23" fmla="*/ 16912775 w 18288000"/>
              <a:gd name="connsiteY23" fmla="*/ 5300074 h 10288591"/>
              <a:gd name="connsiteX24" fmla="*/ 16867273 w 18288000"/>
              <a:gd name="connsiteY24" fmla="*/ 5223421 h 10288591"/>
              <a:gd name="connsiteX25" fmla="*/ 16824353 w 18288000"/>
              <a:gd name="connsiteY25" fmla="*/ 5145912 h 10288591"/>
              <a:gd name="connsiteX26" fmla="*/ 16777138 w 18288000"/>
              <a:gd name="connsiteY26" fmla="*/ 5064091 h 10288591"/>
              <a:gd name="connsiteX27" fmla="*/ 16736799 w 18288000"/>
              <a:gd name="connsiteY27" fmla="*/ 4985722 h 10288591"/>
              <a:gd name="connsiteX28" fmla="*/ 16697326 w 18288000"/>
              <a:gd name="connsiteY28" fmla="*/ 4901336 h 10288591"/>
              <a:gd name="connsiteX29" fmla="*/ 16656128 w 18288000"/>
              <a:gd name="connsiteY29" fmla="*/ 4820386 h 10288591"/>
              <a:gd name="connsiteX30" fmla="*/ 16618378 w 18288000"/>
              <a:gd name="connsiteY30" fmla="*/ 4732557 h 10288591"/>
              <a:gd name="connsiteX31" fmla="*/ 16583209 w 18288000"/>
              <a:gd name="connsiteY31" fmla="*/ 4643872 h 10288591"/>
              <a:gd name="connsiteX32" fmla="*/ 16548904 w 18288000"/>
              <a:gd name="connsiteY32" fmla="*/ 4549163 h 10288591"/>
              <a:gd name="connsiteX33" fmla="*/ 16516314 w 18288000"/>
              <a:gd name="connsiteY33" fmla="*/ 4459622 h 10288591"/>
              <a:gd name="connsiteX34" fmla="*/ 16487173 w 18288000"/>
              <a:gd name="connsiteY34" fmla="*/ 4363202 h 10288591"/>
              <a:gd name="connsiteX35" fmla="*/ 16458029 w 18288000"/>
              <a:gd name="connsiteY35" fmla="*/ 4266782 h 10288591"/>
              <a:gd name="connsiteX36" fmla="*/ 16431468 w 18288000"/>
              <a:gd name="connsiteY36" fmla="*/ 4169504 h 10288591"/>
              <a:gd name="connsiteX37" fmla="*/ 16404907 w 18288000"/>
              <a:gd name="connsiteY37" fmla="*/ 4072227 h 10288591"/>
              <a:gd name="connsiteX38" fmla="*/ 16361246 w 18288000"/>
              <a:gd name="connsiteY38" fmla="*/ 3871663 h 10288591"/>
              <a:gd name="connsiteX39" fmla="*/ 16320167 w 18288000"/>
              <a:gd name="connsiteY39" fmla="*/ 3670244 h 10288591"/>
              <a:gd name="connsiteX40" fmla="*/ 16275651 w 18288000"/>
              <a:gd name="connsiteY40" fmla="*/ 3467093 h 10288591"/>
              <a:gd name="connsiteX41" fmla="*/ 16238011 w 18288000"/>
              <a:gd name="connsiteY41" fmla="*/ 3267399 h 10288591"/>
              <a:gd name="connsiteX42" fmla="*/ 16196075 w 18288000"/>
              <a:gd name="connsiteY42" fmla="*/ 3063398 h 10288591"/>
              <a:gd name="connsiteX43" fmla="*/ 16150693 w 18288000"/>
              <a:gd name="connsiteY43" fmla="*/ 2866272 h 10288591"/>
              <a:gd name="connsiteX44" fmla="*/ 16126711 w 18288000"/>
              <a:gd name="connsiteY44" fmla="*/ 2768137 h 10288591"/>
              <a:gd name="connsiteX45" fmla="*/ 16105311 w 18288000"/>
              <a:gd name="connsiteY45" fmla="*/ 2669149 h 10288591"/>
              <a:gd name="connsiteX46" fmla="*/ 16079603 w 18288000"/>
              <a:gd name="connsiteY46" fmla="*/ 2574451 h 10288591"/>
              <a:gd name="connsiteX47" fmla="*/ 16050462 w 18288000"/>
              <a:gd name="connsiteY47" fmla="*/ 2478032 h 10288591"/>
              <a:gd name="connsiteX48" fmla="*/ 16019597 w 18288000"/>
              <a:gd name="connsiteY48" fmla="*/ 2385053 h 10288591"/>
              <a:gd name="connsiteX49" fmla="*/ 15989589 w 18288000"/>
              <a:gd name="connsiteY49" fmla="*/ 2294654 h 10288591"/>
              <a:gd name="connsiteX50" fmla="*/ 15953562 w 18288000"/>
              <a:gd name="connsiteY50" fmla="*/ 2203385 h 10288591"/>
              <a:gd name="connsiteX51" fmla="*/ 15919251 w 18288000"/>
              <a:gd name="connsiteY51" fmla="*/ 2117284 h 10288591"/>
              <a:gd name="connsiteX52" fmla="*/ 15878918 w 18288000"/>
              <a:gd name="connsiteY52" fmla="*/ 2030312 h 10288591"/>
              <a:gd name="connsiteX53" fmla="*/ 15837722 w 18288000"/>
              <a:gd name="connsiteY53" fmla="*/ 1949363 h 10288591"/>
              <a:gd name="connsiteX54" fmla="*/ 15790506 w 18288000"/>
              <a:gd name="connsiteY54" fmla="*/ 1867543 h 10288591"/>
              <a:gd name="connsiteX55" fmla="*/ 15744149 w 18288000"/>
              <a:gd name="connsiteY55" fmla="*/ 1788308 h 10288591"/>
              <a:gd name="connsiteX56" fmla="*/ 15703794 w 18288000"/>
              <a:gd name="connsiteY56" fmla="*/ 1727150 h 10288591"/>
              <a:gd name="connsiteX57" fmla="*/ 15660856 w 18288000"/>
              <a:gd name="connsiteY57" fmla="*/ 1666850 h 10288591"/>
              <a:gd name="connsiteX58" fmla="*/ 15612758 w 18288000"/>
              <a:gd name="connsiteY58" fmla="*/ 1608264 h 10288591"/>
              <a:gd name="connsiteX59" fmla="*/ 15562078 w 18288000"/>
              <a:gd name="connsiteY59" fmla="*/ 1550534 h 10288591"/>
              <a:gd name="connsiteX60" fmla="*/ 15509677 w 18288000"/>
              <a:gd name="connsiteY60" fmla="*/ 1496242 h 10288591"/>
              <a:gd name="connsiteX61" fmla="*/ 15458131 w 18288000"/>
              <a:gd name="connsiteY61" fmla="*/ 1444535 h 10288591"/>
              <a:gd name="connsiteX62" fmla="*/ 15400569 w 18288000"/>
              <a:gd name="connsiteY62" fmla="*/ 1391958 h 10288591"/>
              <a:gd name="connsiteX63" fmla="*/ 15341282 w 18288000"/>
              <a:gd name="connsiteY63" fmla="*/ 1342820 h 10288591"/>
              <a:gd name="connsiteX64" fmla="*/ 15281997 w 18288000"/>
              <a:gd name="connsiteY64" fmla="*/ 1293683 h 10288591"/>
              <a:gd name="connsiteX65" fmla="*/ 15220988 w 18288000"/>
              <a:gd name="connsiteY65" fmla="*/ 1247986 h 10288591"/>
              <a:gd name="connsiteX66" fmla="*/ 15157397 w 18288000"/>
              <a:gd name="connsiteY66" fmla="*/ 1203142 h 10288591"/>
              <a:gd name="connsiteX67" fmla="*/ 15093807 w 18288000"/>
              <a:gd name="connsiteY67" fmla="*/ 1158301 h 10288591"/>
              <a:gd name="connsiteX68" fmla="*/ 15026771 w 18288000"/>
              <a:gd name="connsiteY68" fmla="*/ 1120340 h 10288591"/>
              <a:gd name="connsiteX69" fmla="*/ 14958878 w 18288000"/>
              <a:gd name="connsiteY69" fmla="*/ 1079792 h 10288591"/>
              <a:gd name="connsiteX70" fmla="*/ 14888402 w 18288000"/>
              <a:gd name="connsiteY70" fmla="*/ 1040102 h 10288591"/>
              <a:gd name="connsiteX71" fmla="*/ 14819643 w 18288000"/>
              <a:gd name="connsiteY71" fmla="*/ 1005581 h 10288591"/>
              <a:gd name="connsiteX72" fmla="*/ 14746578 w 18288000"/>
              <a:gd name="connsiteY72" fmla="*/ 975354 h 10288591"/>
              <a:gd name="connsiteX73" fmla="*/ 14675239 w 18288000"/>
              <a:gd name="connsiteY73" fmla="*/ 941687 h 10288591"/>
              <a:gd name="connsiteX74" fmla="*/ 14602174 w 18288000"/>
              <a:gd name="connsiteY74" fmla="*/ 911460 h 10288591"/>
              <a:gd name="connsiteX75" fmla="*/ 14526529 w 18288000"/>
              <a:gd name="connsiteY75" fmla="*/ 882089 h 10288591"/>
              <a:gd name="connsiteX76" fmla="*/ 14455181 w 18288000"/>
              <a:gd name="connsiteY76" fmla="*/ 857027 h 10288591"/>
              <a:gd name="connsiteX77" fmla="*/ 14381252 w 18288000"/>
              <a:gd name="connsiteY77" fmla="*/ 832823 h 10288591"/>
              <a:gd name="connsiteX78" fmla="*/ 14305600 w 18288000"/>
              <a:gd name="connsiteY78" fmla="*/ 812058 h 10288591"/>
              <a:gd name="connsiteX79" fmla="*/ 14231670 w 18288000"/>
              <a:gd name="connsiteY79" fmla="*/ 787854 h 10288591"/>
              <a:gd name="connsiteX80" fmla="*/ 14154295 w 18288000"/>
              <a:gd name="connsiteY80" fmla="*/ 770529 h 10288591"/>
              <a:gd name="connsiteX81" fmla="*/ 14080355 w 18288000"/>
              <a:gd name="connsiteY81" fmla="*/ 754928 h 10288591"/>
              <a:gd name="connsiteX82" fmla="*/ 14004695 w 18288000"/>
              <a:gd name="connsiteY82" fmla="*/ 742769 h 10288591"/>
              <a:gd name="connsiteX83" fmla="*/ 13929033 w 18288000"/>
              <a:gd name="connsiteY83" fmla="*/ 730608 h 10288591"/>
              <a:gd name="connsiteX84" fmla="*/ 13860250 w 18288000"/>
              <a:gd name="connsiteY84" fmla="*/ 721900 h 10288591"/>
              <a:gd name="connsiteX85" fmla="*/ 13786304 w 18288000"/>
              <a:gd name="connsiteY85" fmla="*/ 714906 h 10288591"/>
              <a:gd name="connsiteX86" fmla="*/ 13712357 w 18288000"/>
              <a:gd name="connsiteY86" fmla="*/ 707912 h 10288591"/>
              <a:gd name="connsiteX87" fmla="*/ 13639267 w 18288000"/>
              <a:gd name="connsiteY87" fmla="*/ 703498 h 10288591"/>
              <a:gd name="connsiteX88" fmla="*/ 13556713 w 18288000"/>
              <a:gd name="connsiteY88" fmla="*/ 705096 h 10288591"/>
              <a:gd name="connsiteX89" fmla="*/ 13473303 w 18288000"/>
              <a:gd name="connsiteY89" fmla="*/ 704111 h 10288591"/>
              <a:gd name="connsiteX90" fmla="*/ 13390748 w 18288000"/>
              <a:gd name="connsiteY90" fmla="*/ 705711 h 10288591"/>
              <a:gd name="connsiteX91" fmla="*/ 13307328 w 18288000"/>
              <a:gd name="connsiteY91" fmla="*/ 713330 h 10288591"/>
              <a:gd name="connsiteX92" fmla="*/ 13139633 w 18288000"/>
              <a:gd name="connsiteY92" fmla="*/ 725986 h 10288591"/>
              <a:gd name="connsiteX93" fmla="*/ 12973660 w 18288000"/>
              <a:gd name="connsiteY93" fmla="*/ 735204 h 10288591"/>
              <a:gd name="connsiteX94" fmla="*/ 12806819 w 18288000"/>
              <a:gd name="connsiteY94" fmla="*/ 750443 h 10288591"/>
              <a:gd name="connsiteX95" fmla="*/ 12641702 w 18288000"/>
              <a:gd name="connsiteY95" fmla="*/ 762243 h 10288591"/>
              <a:gd name="connsiteX96" fmla="*/ 12557425 w 18288000"/>
              <a:gd name="connsiteY96" fmla="*/ 767281 h 10288591"/>
              <a:gd name="connsiteX97" fmla="*/ 12474872 w 18288000"/>
              <a:gd name="connsiteY97" fmla="*/ 768878 h 10288591"/>
              <a:gd name="connsiteX98" fmla="*/ 12391459 w 18288000"/>
              <a:gd name="connsiteY98" fmla="*/ 767894 h 10288591"/>
              <a:gd name="connsiteX99" fmla="*/ 12306326 w 18288000"/>
              <a:gd name="connsiteY99" fmla="*/ 770345 h 10288591"/>
              <a:gd name="connsiteX100" fmla="*/ 12227218 w 18288000"/>
              <a:gd name="connsiteY100" fmla="*/ 765066 h 10288591"/>
              <a:gd name="connsiteX101" fmla="*/ 12152414 w 18288000"/>
              <a:gd name="connsiteY101" fmla="*/ 755489 h 10288591"/>
              <a:gd name="connsiteX102" fmla="*/ 12072451 w 18288000"/>
              <a:gd name="connsiteY102" fmla="*/ 747623 h 10288591"/>
              <a:gd name="connsiteX103" fmla="*/ 11994207 w 18288000"/>
              <a:gd name="connsiteY103" fmla="*/ 736321 h 10288591"/>
              <a:gd name="connsiteX104" fmla="*/ 11917690 w 18288000"/>
              <a:gd name="connsiteY104" fmla="*/ 721577 h 10288591"/>
              <a:gd name="connsiteX105" fmla="*/ 11841172 w 18288000"/>
              <a:gd name="connsiteY105" fmla="*/ 706834 h 10288591"/>
              <a:gd name="connsiteX106" fmla="*/ 11763794 w 18288000"/>
              <a:gd name="connsiteY106" fmla="*/ 689509 h 10288591"/>
              <a:gd name="connsiteX107" fmla="*/ 11688143 w 18288000"/>
              <a:gd name="connsiteY107" fmla="*/ 668744 h 10288591"/>
              <a:gd name="connsiteX108" fmla="*/ 11615070 w 18288000"/>
              <a:gd name="connsiteY108" fmla="*/ 647121 h 10288591"/>
              <a:gd name="connsiteX109" fmla="*/ 11537705 w 18288000"/>
              <a:gd name="connsiteY109" fmla="*/ 621190 h 10288591"/>
              <a:gd name="connsiteX110" fmla="*/ 11462918 w 18288000"/>
              <a:gd name="connsiteY110" fmla="*/ 594402 h 10288591"/>
              <a:gd name="connsiteX111" fmla="*/ 11393291 w 18288000"/>
              <a:gd name="connsiteY111" fmla="*/ 565902 h 10288591"/>
              <a:gd name="connsiteX112" fmla="*/ 11319371 w 18288000"/>
              <a:gd name="connsiteY112" fmla="*/ 533091 h 10288591"/>
              <a:gd name="connsiteX113" fmla="*/ 11248030 w 18288000"/>
              <a:gd name="connsiteY113" fmla="*/ 499427 h 10288591"/>
              <a:gd name="connsiteX114" fmla="*/ 11176687 w 18288000"/>
              <a:gd name="connsiteY114" fmla="*/ 465759 h 10288591"/>
              <a:gd name="connsiteX115" fmla="*/ 11109653 w 18288000"/>
              <a:gd name="connsiteY115" fmla="*/ 427796 h 10288591"/>
              <a:gd name="connsiteX116" fmla="*/ 11039177 w 18288000"/>
              <a:gd name="connsiteY116" fmla="*/ 388109 h 10288591"/>
              <a:gd name="connsiteX117" fmla="*/ 10974724 w 18288000"/>
              <a:gd name="connsiteY117" fmla="*/ 349288 h 10288591"/>
              <a:gd name="connsiteX118" fmla="*/ 10905972 w 18288000"/>
              <a:gd name="connsiteY118" fmla="*/ 306158 h 10288591"/>
              <a:gd name="connsiteX119" fmla="*/ 10841523 w 18288000"/>
              <a:gd name="connsiteY119" fmla="*/ 258734 h 10288591"/>
              <a:gd name="connsiteX120" fmla="*/ 10777076 w 18288000"/>
              <a:gd name="connsiteY120" fmla="*/ 211310 h 10288591"/>
              <a:gd name="connsiteX121" fmla="*/ 10718647 w 18288000"/>
              <a:gd name="connsiteY121" fmla="*/ 164756 h 10288591"/>
              <a:gd name="connsiteX122" fmla="*/ 10655921 w 18288000"/>
              <a:gd name="connsiteY122" fmla="*/ 113892 h 10288591"/>
              <a:gd name="connsiteX123" fmla="*/ 10598361 w 18288000"/>
              <a:gd name="connsiteY123" fmla="*/ 61314 h 10288591"/>
              <a:gd name="connsiteX124" fmla="*/ 10540797 w 18288000"/>
              <a:gd name="connsiteY124" fmla="*/ 8737 h 10288591"/>
              <a:gd name="connsiteX125" fmla="*/ 10532086 w 18288000"/>
              <a:gd name="connsiteY125" fmla="*/ 0 h 10288591"/>
              <a:gd name="connsiteX126" fmla="*/ 18287999 w 18288000"/>
              <a:gd name="connsiteY126" fmla="*/ 0 h 10288591"/>
              <a:gd name="connsiteX127" fmla="*/ 18288000 w 18288000"/>
              <a:gd name="connsiteY127" fmla="*/ 10288591 h 10288591"/>
              <a:gd name="connsiteX128" fmla="*/ 0 w 18288000"/>
              <a:gd name="connsiteY128" fmla="*/ 10288591 h 10288591"/>
              <a:gd name="connsiteX129" fmla="*/ 0 w 18288000"/>
              <a:gd name="connsiteY129" fmla="*/ 1 h 10288591"/>
              <a:gd name="connsiteX130" fmla="*/ 6403854 w 18288000"/>
              <a:gd name="connsiteY130" fmla="*/ 1 h 10288591"/>
              <a:gd name="connsiteX131" fmla="*/ 6444927 w 18288000"/>
              <a:gd name="connsiteY131" fmla="*/ 83787 h 10288591"/>
              <a:gd name="connsiteX132" fmla="*/ 6501073 w 18288000"/>
              <a:gd name="connsiteY132" fmla="*/ 183986 h 10288591"/>
              <a:gd name="connsiteX133" fmla="*/ 6557218 w 18288000"/>
              <a:gd name="connsiteY133" fmla="*/ 284183 h 10288591"/>
              <a:gd name="connsiteX134" fmla="*/ 6618211 w 18288000"/>
              <a:gd name="connsiteY134" fmla="*/ 379937 h 10288591"/>
              <a:gd name="connsiteX135" fmla="*/ 6684859 w 18288000"/>
              <a:gd name="connsiteY135" fmla="*/ 474077 h 10288591"/>
              <a:gd name="connsiteX136" fmla="*/ 6753528 w 18288000"/>
              <a:gd name="connsiteY136" fmla="*/ 564582 h 10288591"/>
              <a:gd name="connsiteX137" fmla="*/ 6827851 w 18288000"/>
              <a:gd name="connsiteY137" fmla="*/ 653469 h 10288591"/>
              <a:gd name="connsiteX138" fmla="*/ 6907021 w 18288000"/>
              <a:gd name="connsiteY138" fmla="*/ 737913 h 10288591"/>
              <a:gd name="connsiteX139" fmla="*/ 6986192 w 18288000"/>
              <a:gd name="connsiteY139" fmla="*/ 822360 h 10288591"/>
              <a:gd name="connsiteX140" fmla="*/ 7066576 w 18288000"/>
              <a:gd name="connsiteY140" fmla="*/ 900340 h 10288591"/>
              <a:gd name="connsiteX141" fmla="*/ 7153423 w 18288000"/>
              <a:gd name="connsiteY141" fmla="*/ 979534 h 10288591"/>
              <a:gd name="connsiteX142" fmla="*/ 7238654 w 18288000"/>
              <a:gd name="connsiteY142" fmla="*/ 1053072 h 10288591"/>
              <a:gd name="connsiteX143" fmla="*/ 7331559 w 18288000"/>
              <a:gd name="connsiteY143" fmla="*/ 1121357 h 10288591"/>
              <a:gd name="connsiteX144" fmla="*/ 7426487 w 18288000"/>
              <a:gd name="connsiteY144" fmla="*/ 1186009 h 10288591"/>
              <a:gd name="connsiteX145" fmla="*/ 7522220 w 18288000"/>
              <a:gd name="connsiteY145" fmla="*/ 1253488 h 10288591"/>
              <a:gd name="connsiteX146" fmla="*/ 7621185 w 18288000"/>
              <a:gd name="connsiteY146" fmla="*/ 1310867 h 10288591"/>
              <a:gd name="connsiteX147" fmla="*/ 7720154 w 18288000"/>
              <a:gd name="connsiteY147" fmla="*/ 1368246 h 10288591"/>
              <a:gd name="connsiteX148" fmla="*/ 7823967 w 18288000"/>
              <a:gd name="connsiteY148" fmla="*/ 1421182 h 10288591"/>
              <a:gd name="connsiteX149" fmla="*/ 7926165 w 18288000"/>
              <a:gd name="connsiteY149" fmla="*/ 1468461 h 10288591"/>
              <a:gd name="connsiteX150" fmla="*/ 8030384 w 18288000"/>
              <a:gd name="connsiteY150" fmla="*/ 1512107 h 10288591"/>
              <a:gd name="connsiteX151" fmla="*/ 8139450 w 18288000"/>
              <a:gd name="connsiteY151" fmla="*/ 1551306 h 10288591"/>
              <a:gd name="connsiteX152" fmla="*/ 8248516 w 18288000"/>
              <a:gd name="connsiteY152" fmla="*/ 1590507 h 10288591"/>
              <a:gd name="connsiteX153" fmla="*/ 8357986 w 18288000"/>
              <a:gd name="connsiteY153" fmla="*/ 1620415 h 10288591"/>
              <a:gd name="connsiteX154" fmla="*/ 8470284 w 18288000"/>
              <a:gd name="connsiteY154" fmla="*/ 1649516 h 10288591"/>
              <a:gd name="connsiteX155" fmla="*/ 8580159 w 18288000"/>
              <a:gd name="connsiteY155" fmla="*/ 1670132 h 10288591"/>
              <a:gd name="connsiteX156" fmla="*/ 8694880 w 18288000"/>
              <a:gd name="connsiteY156" fmla="*/ 1686305 h 10288591"/>
              <a:gd name="connsiteX157" fmla="*/ 8811624 w 18288000"/>
              <a:gd name="connsiteY157" fmla="*/ 1698844 h 10288591"/>
              <a:gd name="connsiteX158" fmla="*/ 8924730 w 18288000"/>
              <a:gd name="connsiteY158" fmla="*/ 1709360 h 10288591"/>
              <a:gd name="connsiteX159" fmla="*/ 9039051 w 18288000"/>
              <a:gd name="connsiteY159" fmla="*/ 1713414 h 10288591"/>
              <a:gd name="connsiteX160" fmla="*/ 9131151 w 18288000"/>
              <a:gd name="connsiteY160" fmla="*/ 1714636 h 10288591"/>
              <a:gd name="connsiteX161" fmla="*/ 9223657 w 18288000"/>
              <a:gd name="connsiteY161" fmla="*/ 1706568 h 10288591"/>
              <a:gd name="connsiteX162" fmla="*/ 9314951 w 18288000"/>
              <a:gd name="connsiteY162" fmla="*/ 1704961 h 10288591"/>
              <a:gd name="connsiteX163" fmla="*/ 9403821 w 18288000"/>
              <a:gd name="connsiteY163" fmla="*/ 1694871 h 10288591"/>
              <a:gd name="connsiteX164" fmla="*/ 9585200 w 18288000"/>
              <a:gd name="connsiteY164" fmla="*/ 1676714 h 10288591"/>
              <a:gd name="connsiteX165" fmla="*/ 9768595 w 18288000"/>
              <a:gd name="connsiteY165" fmla="*/ 1654918 h 10288591"/>
              <a:gd name="connsiteX166" fmla="*/ 9953205 w 18288000"/>
              <a:gd name="connsiteY166" fmla="*/ 1626658 h 10288591"/>
              <a:gd name="connsiteX167" fmla="*/ 10133773 w 18288000"/>
              <a:gd name="connsiteY167" fmla="*/ 1605673 h 10288591"/>
              <a:gd name="connsiteX168" fmla="*/ 10317170 w 18288000"/>
              <a:gd name="connsiteY168" fmla="*/ 1583878 h 10288591"/>
              <a:gd name="connsiteX169" fmla="*/ 10497335 w 18288000"/>
              <a:gd name="connsiteY169" fmla="*/ 1572183 h 10288591"/>
              <a:gd name="connsiteX170" fmla="*/ 10587013 w 18288000"/>
              <a:gd name="connsiteY170" fmla="*/ 1564918 h 10288591"/>
              <a:gd name="connsiteX171" fmla="*/ 10675479 w 18288000"/>
              <a:gd name="connsiteY171" fmla="*/ 1564123 h 10288591"/>
              <a:gd name="connsiteX172" fmla="*/ 10766774 w 18288000"/>
              <a:gd name="connsiteY172" fmla="*/ 1562517 h 10288591"/>
              <a:gd name="connsiteX173" fmla="*/ 10856047 w 18288000"/>
              <a:gd name="connsiteY173" fmla="*/ 1564549 h 10288591"/>
              <a:gd name="connsiteX174" fmla="*/ 10946130 w 18288000"/>
              <a:gd name="connsiteY174" fmla="*/ 1569405 h 10288591"/>
              <a:gd name="connsiteX175" fmla="*/ 11033384 w 18288000"/>
              <a:gd name="connsiteY175" fmla="*/ 1575072 h 10288591"/>
              <a:gd name="connsiteX176" fmla="*/ 11121444 w 18288000"/>
              <a:gd name="connsiteY176" fmla="*/ 1583564 h 10288591"/>
              <a:gd name="connsiteX177" fmla="*/ 11209506 w 18288000"/>
              <a:gd name="connsiteY177" fmla="*/ 1592058 h 10288591"/>
              <a:gd name="connsiteX178" fmla="*/ 11299183 w 18288000"/>
              <a:gd name="connsiteY178" fmla="*/ 1606211 h 10288591"/>
              <a:gd name="connsiteX179" fmla="*/ 11388054 w 18288000"/>
              <a:gd name="connsiteY179" fmla="*/ 1617533 h 10288591"/>
              <a:gd name="connsiteX180" fmla="*/ 11475712 w 18288000"/>
              <a:gd name="connsiteY180" fmla="*/ 1635319 h 10288591"/>
              <a:gd name="connsiteX181" fmla="*/ 11563370 w 18288000"/>
              <a:gd name="connsiteY181" fmla="*/ 1653106 h 10288591"/>
              <a:gd name="connsiteX182" fmla="*/ 11648200 w 18288000"/>
              <a:gd name="connsiteY182" fmla="*/ 1671699 h 10288591"/>
              <a:gd name="connsiteX183" fmla="*/ 11736663 w 18288000"/>
              <a:gd name="connsiteY183" fmla="*/ 1692310 h 10288591"/>
              <a:gd name="connsiteX184" fmla="*/ 11823108 w 18288000"/>
              <a:gd name="connsiteY184" fmla="*/ 1716564 h 10288591"/>
              <a:gd name="connsiteX185" fmla="*/ 11909554 w 18288000"/>
              <a:gd name="connsiteY185" fmla="*/ 1740814 h 10288591"/>
              <a:gd name="connsiteX186" fmla="*/ 11993979 w 18288000"/>
              <a:gd name="connsiteY186" fmla="*/ 1768696 h 10288591"/>
              <a:gd name="connsiteX187" fmla="*/ 12075575 w 18288000"/>
              <a:gd name="connsiteY187" fmla="*/ 1797390 h 10288591"/>
              <a:gd name="connsiteX188" fmla="*/ 12160810 w 18288000"/>
              <a:gd name="connsiteY188" fmla="*/ 1828105 h 10288591"/>
              <a:gd name="connsiteX189" fmla="*/ 12244023 w 18288000"/>
              <a:gd name="connsiteY189" fmla="*/ 1862453 h 10288591"/>
              <a:gd name="connsiteX190" fmla="*/ 12327236 w 18288000"/>
              <a:gd name="connsiteY190" fmla="*/ 1896804 h 10288591"/>
              <a:gd name="connsiteX191" fmla="*/ 12407621 w 18288000"/>
              <a:gd name="connsiteY191" fmla="*/ 1931961 h 10288591"/>
              <a:gd name="connsiteX192" fmla="*/ 12488815 w 18288000"/>
              <a:gd name="connsiteY192" fmla="*/ 1969947 h 10288591"/>
              <a:gd name="connsiteX193" fmla="*/ 12570008 w 18288000"/>
              <a:gd name="connsiteY193" fmla="*/ 2007933 h 10288591"/>
              <a:gd name="connsiteX194" fmla="*/ 12647161 w 18288000"/>
              <a:gd name="connsiteY194" fmla="*/ 2053190 h 10288591"/>
              <a:gd name="connsiteX195" fmla="*/ 12725527 w 18288000"/>
              <a:gd name="connsiteY195" fmla="*/ 2091983 h 10288591"/>
              <a:gd name="connsiteX196" fmla="*/ 12803488 w 18288000"/>
              <a:gd name="connsiteY196" fmla="*/ 2140067 h 10288591"/>
              <a:gd name="connsiteX197" fmla="*/ 12878621 w 18288000"/>
              <a:gd name="connsiteY197" fmla="*/ 2188960 h 10288591"/>
              <a:gd name="connsiteX198" fmla="*/ 12955772 w 18288000"/>
              <a:gd name="connsiteY198" fmla="*/ 2234214 h 10288591"/>
              <a:gd name="connsiteX199" fmla="*/ 13028079 w 18288000"/>
              <a:gd name="connsiteY199" fmla="*/ 2283917 h 10288591"/>
              <a:gd name="connsiteX200" fmla="*/ 13098364 w 18288000"/>
              <a:gd name="connsiteY200" fmla="*/ 2337251 h 10288591"/>
              <a:gd name="connsiteX201" fmla="*/ 13172287 w 18288000"/>
              <a:gd name="connsiteY201" fmla="*/ 2392610 h 10288591"/>
              <a:gd name="connsiteX202" fmla="*/ 13263172 w 18288000"/>
              <a:gd name="connsiteY202" fmla="*/ 2464530 h 10288591"/>
              <a:gd name="connsiteX203" fmla="*/ 13351231 w 18288000"/>
              <a:gd name="connsiteY203" fmla="*/ 2537262 h 10288591"/>
              <a:gd name="connsiteX204" fmla="*/ 13440905 w 18288000"/>
              <a:gd name="connsiteY204" fmla="*/ 2615646 h 10288591"/>
              <a:gd name="connsiteX205" fmla="*/ 13524925 w 18288000"/>
              <a:gd name="connsiteY205" fmla="*/ 2695648 h 10288591"/>
              <a:gd name="connsiteX206" fmla="*/ 13606924 w 18288000"/>
              <a:gd name="connsiteY206" fmla="*/ 2779287 h 10288591"/>
              <a:gd name="connsiteX207" fmla="*/ 13690942 w 18288000"/>
              <a:gd name="connsiteY207" fmla="*/ 2859287 h 10288591"/>
              <a:gd name="connsiteX208" fmla="*/ 13770923 w 18288000"/>
              <a:gd name="connsiteY208" fmla="*/ 2946560 h 10288591"/>
              <a:gd name="connsiteX209" fmla="*/ 13850900 w 18288000"/>
              <a:gd name="connsiteY209" fmla="*/ 3033833 h 10288591"/>
              <a:gd name="connsiteX210" fmla="*/ 13925224 w 18288000"/>
              <a:gd name="connsiteY210" fmla="*/ 3122723 h 10288591"/>
              <a:gd name="connsiteX211" fmla="*/ 13999547 w 18288000"/>
              <a:gd name="connsiteY211" fmla="*/ 3211610 h 10288591"/>
              <a:gd name="connsiteX212" fmla="*/ 14071851 w 18288000"/>
              <a:gd name="connsiteY212" fmla="*/ 3304133 h 10288591"/>
              <a:gd name="connsiteX213" fmla="*/ 14141326 w 18288000"/>
              <a:gd name="connsiteY213" fmla="*/ 3397465 h 10288591"/>
              <a:gd name="connsiteX214" fmla="*/ 14281085 w 18288000"/>
              <a:gd name="connsiteY214" fmla="*/ 3586961 h 10288591"/>
              <a:gd name="connsiteX215" fmla="*/ 14415189 w 18288000"/>
              <a:gd name="connsiteY215" fmla="*/ 3778065 h 10288591"/>
              <a:gd name="connsiteX216" fmla="*/ 14548081 w 18288000"/>
              <a:gd name="connsiteY216" fmla="*/ 3975635 h 10288591"/>
              <a:gd name="connsiteX217" fmla="*/ 14678952 w 18288000"/>
              <a:gd name="connsiteY217" fmla="*/ 4176843 h 10288591"/>
              <a:gd name="connsiteX218" fmla="*/ 14800534 w 18288000"/>
              <a:gd name="connsiteY218" fmla="*/ 4377647 h 10288591"/>
              <a:gd name="connsiteX219" fmla="*/ 14928578 w 18288000"/>
              <a:gd name="connsiteY219" fmla="*/ 4579655 h 10288591"/>
              <a:gd name="connsiteX220" fmla="*/ 15050968 w 18288000"/>
              <a:gd name="connsiteY220" fmla="*/ 4783288 h 10288591"/>
              <a:gd name="connsiteX221" fmla="*/ 15178203 w 18288000"/>
              <a:gd name="connsiteY221" fmla="*/ 4982474 h 10288591"/>
              <a:gd name="connsiteX222" fmla="*/ 15303420 w 18288000"/>
              <a:gd name="connsiteY222" fmla="*/ 5185295 h 10288591"/>
              <a:gd name="connsiteX223" fmla="*/ 15430656 w 18288000"/>
              <a:gd name="connsiteY223" fmla="*/ 5384483 h 10288591"/>
              <a:gd name="connsiteX224" fmla="*/ 15562741 w 18288000"/>
              <a:gd name="connsiteY224" fmla="*/ 5579226 h 10288591"/>
              <a:gd name="connsiteX225" fmla="*/ 15697652 w 18288000"/>
              <a:gd name="connsiteY225" fmla="*/ 5773160 h 10288591"/>
              <a:gd name="connsiteX226" fmla="*/ 15837411 w 18288000"/>
              <a:gd name="connsiteY226" fmla="*/ 5962652 h 10288591"/>
              <a:gd name="connsiteX227" fmla="*/ 15979998 w 18288000"/>
              <a:gd name="connsiteY227" fmla="*/ 6151337 h 10288591"/>
              <a:gd name="connsiteX228" fmla="*/ 16126625 w 18288000"/>
              <a:gd name="connsiteY228" fmla="*/ 6332748 h 10288591"/>
              <a:gd name="connsiteX229" fmla="*/ 16279715 w 18288000"/>
              <a:gd name="connsiteY229" fmla="*/ 6515375 h 10288591"/>
              <a:gd name="connsiteX230" fmla="*/ 16431189 w 18288000"/>
              <a:gd name="connsiteY230" fmla="*/ 6692342 h 10288591"/>
              <a:gd name="connsiteX231" fmla="*/ 16593168 w 18288000"/>
              <a:gd name="connsiteY231" fmla="*/ 6863255 h 10288591"/>
              <a:gd name="connsiteX232" fmla="*/ 16673148 w 18288000"/>
              <a:gd name="connsiteY232" fmla="*/ 6950528 h 10288591"/>
              <a:gd name="connsiteX233" fmla="*/ 16757973 w 18288000"/>
              <a:gd name="connsiteY233" fmla="*/ 7033355 h 10288591"/>
              <a:gd name="connsiteX234" fmla="*/ 16839972 w 18288000"/>
              <a:gd name="connsiteY234" fmla="*/ 7116990 h 10288591"/>
              <a:gd name="connsiteX235" fmla="*/ 16926820 w 18288000"/>
              <a:gd name="connsiteY235" fmla="*/ 7196186 h 10288591"/>
              <a:gd name="connsiteX236" fmla="*/ 17010840 w 18288000"/>
              <a:gd name="connsiteY236" fmla="*/ 7276190 h 10288591"/>
              <a:gd name="connsiteX237" fmla="*/ 17100512 w 18288000"/>
              <a:gd name="connsiteY237" fmla="*/ 7354573 h 10288591"/>
              <a:gd name="connsiteX238" fmla="*/ 17189380 w 18288000"/>
              <a:gd name="connsiteY238" fmla="*/ 7430133 h 10288591"/>
              <a:gd name="connsiteX239" fmla="*/ 17278244 w 18288000"/>
              <a:gd name="connsiteY239" fmla="*/ 7505689 h 10288591"/>
              <a:gd name="connsiteX240" fmla="*/ 17369132 w 18288000"/>
              <a:gd name="connsiteY240" fmla="*/ 7577613 h 10288591"/>
              <a:gd name="connsiteX241" fmla="*/ 17463656 w 18288000"/>
              <a:gd name="connsiteY241" fmla="*/ 7651556 h 10288591"/>
              <a:gd name="connsiteX242" fmla="*/ 17554540 w 18288000"/>
              <a:gd name="connsiteY242" fmla="*/ 7723479 h 10288591"/>
              <a:gd name="connsiteX243" fmla="*/ 17648254 w 18288000"/>
              <a:gd name="connsiteY243" fmla="*/ 7794594 h 10288591"/>
              <a:gd name="connsiteX244" fmla="*/ 17746816 w 18288000"/>
              <a:gd name="connsiteY244" fmla="*/ 7861263 h 10288591"/>
              <a:gd name="connsiteX245" fmla="*/ 17841744 w 18288000"/>
              <a:gd name="connsiteY245" fmla="*/ 7925915 h 10288591"/>
              <a:gd name="connsiteX246" fmla="*/ 17942324 w 18288000"/>
              <a:gd name="connsiteY246" fmla="*/ 7988950 h 10288591"/>
              <a:gd name="connsiteX247" fmla="*/ 18040080 w 18288000"/>
              <a:gd name="connsiteY247" fmla="*/ 8052794 h 10288591"/>
              <a:gd name="connsiteX248" fmla="*/ 18143488 w 18288000"/>
              <a:gd name="connsiteY248" fmla="*/ 8115022 h 10288591"/>
              <a:gd name="connsiteX249" fmla="*/ 18245282 w 18288000"/>
              <a:gd name="connsiteY249" fmla="*/ 8171592 h 10288591"/>
              <a:gd name="connsiteX250" fmla="*/ 18288000 w 18288000"/>
              <a:gd name="connsiteY250" fmla="*/ 8195334 h 1028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8288000" h="10288591">
                <a:moveTo>
                  <a:pt x="18287999" y="6707369"/>
                </a:moveTo>
                <a:lnTo>
                  <a:pt x="18284687" y="6705618"/>
                </a:lnTo>
                <a:lnTo>
                  <a:pt x="18209059" y="6659036"/>
                </a:lnTo>
                <a:lnTo>
                  <a:pt x="18133433" y="6612454"/>
                </a:lnTo>
                <a:lnTo>
                  <a:pt x="18059527" y="6562437"/>
                </a:lnTo>
                <a:lnTo>
                  <a:pt x="17984768" y="6509832"/>
                </a:lnTo>
                <a:lnTo>
                  <a:pt x="17912587" y="6456372"/>
                </a:lnTo>
                <a:lnTo>
                  <a:pt x="17842986" y="6402057"/>
                </a:lnTo>
                <a:lnTo>
                  <a:pt x="17775108" y="6344300"/>
                </a:lnTo>
                <a:lnTo>
                  <a:pt x="17707229" y="6286546"/>
                </a:lnTo>
                <a:lnTo>
                  <a:pt x="17641078" y="6225351"/>
                </a:lnTo>
                <a:lnTo>
                  <a:pt x="17577504" y="6163296"/>
                </a:lnTo>
                <a:lnTo>
                  <a:pt x="17515655" y="6097808"/>
                </a:lnTo>
                <a:lnTo>
                  <a:pt x="17453804" y="6032315"/>
                </a:lnTo>
                <a:lnTo>
                  <a:pt x="17393677" y="5963386"/>
                </a:lnTo>
                <a:lnTo>
                  <a:pt x="17333551" y="5894454"/>
                </a:lnTo>
                <a:lnTo>
                  <a:pt x="17276006" y="5824667"/>
                </a:lnTo>
                <a:lnTo>
                  <a:pt x="17221039" y="5754024"/>
                </a:lnTo>
                <a:lnTo>
                  <a:pt x="17165217" y="5680794"/>
                </a:lnTo>
                <a:lnTo>
                  <a:pt x="17111976" y="5606713"/>
                </a:lnTo>
                <a:lnTo>
                  <a:pt x="17062169" y="5534355"/>
                </a:lnTo>
                <a:lnTo>
                  <a:pt x="17010651" y="5456832"/>
                </a:lnTo>
                <a:lnTo>
                  <a:pt x="16959989" y="5381894"/>
                </a:lnTo>
                <a:lnTo>
                  <a:pt x="16912775" y="5300074"/>
                </a:lnTo>
                <a:lnTo>
                  <a:pt x="16867273" y="5223421"/>
                </a:lnTo>
                <a:lnTo>
                  <a:pt x="16824353" y="5145912"/>
                </a:lnTo>
                <a:lnTo>
                  <a:pt x="16777138" y="5064091"/>
                </a:lnTo>
                <a:lnTo>
                  <a:pt x="16736799" y="4985722"/>
                </a:lnTo>
                <a:lnTo>
                  <a:pt x="16697326" y="4901336"/>
                </a:lnTo>
                <a:lnTo>
                  <a:pt x="16656128" y="4820386"/>
                </a:lnTo>
                <a:lnTo>
                  <a:pt x="16618378" y="4732557"/>
                </a:lnTo>
                <a:lnTo>
                  <a:pt x="16583209" y="4643872"/>
                </a:lnTo>
                <a:lnTo>
                  <a:pt x="16548904" y="4549163"/>
                </a:lnTo>
                <a:lnTo>
                  <a:pt x="16516314" y="4459622"/>
                </a:lnTo>
                <a:lnTo>
                  <a:pt x="16487173" y="4363202"/>
                </a:lnTo>
                <a:lnTo>
                  <a:pt x="16458029" y="4266782"/>
                </a:lnTo>
                <a:lnTo>
                  <a:pt x="16431468" y="4169504"/>
                </a:lnTo>
                <a:lnTo>
                  <a:pt x="16404907" y="4072227"/>
                </a:lnTo>
                <a:lnTo>
                  <a:pt x="16361246" y="3871663"/>
                </a:lnTo>
                <a:lnTo>
                  <a:pt x="16320167" y="3670244"/>
                </a:lnTo>
                <a:lnTo>
                  <a:pt x="16275651" y="3467093"/>
                </a:lnTo>
                <a:lnTo>
                  <a:pt x="16238011" y="3267399"/>
                </a:lnTo>
                <a:lnTo>
                  <a:pt x="16196075" y="3063398"/>
                </a:lnTo>
                <a:lnTo>
                  <a:pt x="16150693" y="2866272"/>
                </a:lnTo>
                <a:lnTo>
                  <a:pt x="16126711" y="2768137"/>
                </a:lnTo>
                <a:lnTo>
                  <a:pt x="16105311" y="2669149"/>
                </a:lnTo>
                <a:lnTo>
                  <a:pt x="16079603" y="2574451"/>
                </a:lnTo>
                <a:lnTo>
                  <a:pt x="16050462" y="2478032"/>
                </a:lnTo>
                <a:lnTo>
                  <a:pt x="16019597" y="2385053"/>
                </a:lnTo>
                <a:lnTo>
                  <a:pt x="15989589" y="2294654"/>
                </a:lnTo>
                <a:lnTo>
                  <a:pt x="15953562" y="2203385"/>
                </a:lnTo>
                <a:lnTo>
                  <a:pt x="15919251" y="2117284"/>
                </a:lnTo>
                <a:lnTo>
                  <a:pt x="15878918" y="2030312"/>
                </a:lnTo>
                <a:lnTo>
                  <a:pt x="15837722" y="1949363"/>
                </a:lnTo>
                <a:lnTo>
                  <a:pt x="15790506" y="1867543"/>
                </a:lnTo>
                <a:lnTo>
                  <a:pt x="15744149" y="1788308"/>
                </a:lnTo>
                <a:lnTo>
                  <a:pt x="15703794" y="1727150"/>
                </a:lnTo>
                <a:lnTo>
                  <a:pt x="15660856" y="1666850"/>
                </a:lnTo>
                <a:lnTo>
                  <a:pt x="15612758" y="1608264"/>
                </a:lnTo>
                <a:lnTo>
                  <a:pt x="15562078" y="1550534"/>
                </a:lnTo>
                <a:lnTo>
                  <a:pt x="15509677" y="1496242"/>
                </a:lnTo>
                <a:lnTo>
                  <a:pt x="15458131" y="1444535"/>
                </a:lnTo>
                <a:lnTo>
                  <a:pt x="15400569" y="1391958"/>
                </a:lnTo>
                <a:lnTo>
                  <a:pt x="15341282" y="1342820"/>
                </a:lnTo>
                <a:lnTo>
                  <a:pt x="15281997" y="1293683"/>
                </a:lnTo>
                <a:lnTo>
                  <a:pt x="15220988" y="1247986"/>
                </a:lnTo>
                <a:lnTo>
                  <a:pt x="15157397" y="1203142"/>
                </a:lnTo>
                <a:lnTo>
                  <a:pt x="15093807" y="1158301"/>
                </a:lnTo>
                <a:lnTo>
                  <a:pt x="15026771" y="1120340"/>
                </a:lnTo>
                <a:lnTo>
                  <a:pt x="14958878" y="1079792"/>
                </a:lnTo>
                <a:lnTo>
                  <a:pt x="14888402" y="1040102"/>
                </a:lnTo>
                <a:lnTo>
                  <a:pt x="14819643" y="1005581"/>
                </a:lnTo>
                <a:lnTo>
                  <a:pt x="14746578" y="975354"/>
                </a:lnTo>
                <a:lnTo>
                  <a:pt x="14675239" y="941687"/>
                </a:lnTo>
                <a:lnTo>
                  <a:pt x="14602174" y="911460"/>
                </a:lnTo>
                <a:lnTo>
                  <a:pt x="14526529" y="882089"/>
                </a:lnTo>
                <a:lnTo>
                  <a:pt x="14455181" y="857027"/>
                </a:lnTo>
                <a:lnTo>
                  <a:pt x="14381252" y="832823"/>
                </a:lnTo>
                <a:lnTo>
                  <a:pt x="14305600" y="812058"/>
                </a:lnTo>
                <a:lnTo>
                  <a:pt x="14231670" y="787854"/>
                </a:lnTo>
                <a:lnTo>
                  <a:pt x="14154295" y="770529"/>
                </a:lnTo>
                <a:lnTo>
                  <a:pt x="14080355" y="754928"/>
                </a:lnTo>
                <a:lnTo>
                  <a:pt x="14004695" y="742769"/>
                </a:lnTo>
                <a:lnTo>
                  <a:pt x="13929033" y="730608"/>
                </a:lnTo>
                <a:lnTo>
                  <a:pt x="13860250" y="721900"/>
                </a:lnTo>
                <a:lnTo>
                  <a:pt x="13786304" y="714906"/>
                </a:lnTo>
                <a:lnTo>
                  <a:pt x="13712357" y="707912"/>
                </a:lnTo>
                <a:lnTo>
                  <a:pt x="13639267" y="703498"/>
                </a:lnTo>
                <a:lnTo>
                  <a:pt x="13556713" y="705096"/>
                </a:lnTo>
                <a:lnTo>
                  <a:pt x="13473303" y="704111"/>
                </a:lnTo>
                <a:lnTo>
                  <a:pt x="13390748" y="705711"/>
                </a:lnTo>
                <a:lnTo>
                  <a:pt x="13307328" y="713330"/>
                </a:lnTo>
                <a:lnTo>
                  <a:pt x="13139633" y="725986"/>
                </a:lnTo>
                <a:lnTo>
                  <a:pt x="12973660" y="735204"/>
                </a:lnTo>
                <a:lnTo>
                  <a:pt x="12806819" y="750443"/>
                </a:lnTo>
                <a:lnTo>
                  <a:pt x="12641702" y="762243"/>
                </a:lnTo>
                <a:lnTo>
                  <a:pt x="12557425" y="767281"/>
                </a:lnTo>
                <a:lnTo>
                  <a:pt x="12474872" y="768878"/>
                </a:lnTo>
                <a:lnTo>
                  <a:pt x="12391459" y="767894"/>
                </a:lnTo>
                <a:lnTo>
                  <a:pt x="12306326" y="770345"/>
                </a:lnTo>
                <a:lnTo>
                  <a:pt x="12227218" y="765066"/>
                </a:lnTo>
                <a:lnTo>
                  <a:pt x="12152414" y="755489"/>
                </a:lnTo>
                <a:lnTo>
                  <a:pt x="12072451" y="747623"/>
                </a:lnTo>
                <a:lnTo>
                  <a:pt x="11994207" y="736321"/>
                </a:lnTo>
                <a:lnTo>
                  <a:pt x="11917690" y="721577"/>
                </a:lnTo>
                <a:lnTo>
                  <a:pt x="11841172" y="706834"/>
                </a:lnTo>
                <a:lnTo>
                  <a:pt x="11763794" y="689509"/>
                </a:lnTo>
                <a:lnTo>
                  <a:pt x="11688143" y="668744"/>
                </a:lnTo>
                <a:lnTo>
                  <a:pt x="11615070" y="647121"/>
                </a:lnTo>
                <a:lnTo>
                  <a:pt x="11537705" y="621190"/>
                </a:lnTo>
                <a:lnTo>
                  <a:pt x="11462918" y="594402"/>
                </a:lnTo>
                <a:lnTo>
                  <a:pt x="11393291" y="565902"/>
                </a:lnTo>
                <a:lnTo>
                  <a:pt x="11319371" y="533091"/>
                </a:lnTo>
                <a:lnTo>
                  <a:pt x="11248030" y="499427"/>
                </a:lnTo>
                <a:lnTo>
                  <a:pt x="11176687" y="465759"/>
                </a:lnTo>
                <a:lnTo>
                  <a:pt x="11109653" y="427796"/>
                </a:lnTo>
                <a:lnTo>
                  <a:pt x="11039177" y="388109"/>
                </a:lnTo>
                <a:lnTo>
                  <a:pt x="10974724" y="349288"/>
                </a:lnTo>
                <a:lnTo>
                  <a:pt x="10905972" y="306158"/>
                </a:lnTo>
                <a:lnTo>
                  <a:pt x="10841523" y="258734"/>
                </a:lnTo>
                <a:lnTo>
                  <a:pt x="10777076" y="211310"/>
                </a:lnTo>
                <a:lnTo>
                  <a:pt x="10718647" y="164756"/>
                </a:lnTo>
                <a:lnTo>
                  <a:pt x="10655921" y="113892"/>
                </a:lnTo>
                <a:lnTo>
                  <a:pt x="10598361" y="61314"/>
                </a:lnTo>
                <a:lnTo>
                  <a:pt x="10540797" y="8737"/>
                </a:lnTo>
                <a:lnTo>
                  <a:pt x="10532086" y="0"/>
                </a:lnTo>
                <a:lnTo>
                  <a:pt x="18287999" y="0"/>
                </a:lnTo>
                <a:close/>
                <a:moveTo>
                  <a:pt x="18288000" y="10288591"/>
                </a:moveTo>
                <a:lnTo>
                  <a:pt x="0" y="10288591"/>
                </a:lnTo>
                <a:lnTo>
                  <a:pt x="0" y="1"/>
                </a:lnTo>
                <a:lnTo>
                  <a:pt x="6403854" y="1"/>
                </a:lnTo>
                <a:lnTo>
                  <a:pt x="6444927" y="83787"/>
                </a:lnTo>
                <a:lnTo>
                  <a:pt x="6501073" y="183986"/>
                </a:lnTo>
                <a:lnTo>
                  <a:pt x="6557218" y="284183"/>
                </a:lnTo>
                <a:lnTo>
                  <a:pt x="6618211" y="379937"/>
                </a:lnTo>
                <a:lnTo>
                  <a:pt x="6684859" y="474077"/>
                </a:lnTo>
                <a:lnTo>
                  <a:pt x="6753528" y="564582"/>
                </a:lnTo>
                <a:lnTo>
                  <a:pt x="6827851" y="653469"/>
                </a:lnTo>
                <a:lnTo>
                  <a:pt x="6907021" y="737913"/>
                </a:lnTo>
                <a:lnTo>
                  <a:pt x="6986192" y="822360"/>
                </a:lnTo>
                <a:lnTo>
                  <a:pt x="7066576" y="900340"/>
                </a:lnTo>
                <a:lnTo>
                  <a:pt x="7153423" y="979534"/>
                </a:lnTo>
                <a:lnTo>
                  <a:pt x="7238654" y="1053072"/>
                </a:lnTo>
                <a:lnTo>
                  <a:pt x="7331559" y="1121357"/>
                </a:lnTo>
                <a:lnTo>
                  <a:pt x="7426487" y="1186009"/>
                </a:lnTo>
                <a:lnTo>
                  <a:pt x="7522220" y="1253488"/>
                </a:lnTo>
                <a:lnTo>
                  <a:pt x="7621185" y="1310867"/>
                </a:lnTo>
                <a:lnTo>
                  <a:pt x="7720154" y="1368246"/>
                </a:lnTo>
                <a:lnTo>
                  <a:pt x="7823967" y="1421182"/>
                </a:lnTo>
                <a:lnTo>
                  <a:pt x="7926165" y="1468461"/>
                </a:lnTo>
                <a:lnTo>
                  <a:pt x="8030384" y="1512107"/>
                </a:lnTo>
                <a:lnTo>
                  <a:pt x="8139450" y="1551306"/>
                </a:lnTo>
                <a:lnTo>
                  <a:pt x="8248516" y="1590507"/>
                </a:lnTo>
                <a:lnTo>
                  <a:pt x="8357986" y="1620415"/>
                </a:lnTo>
                <a:lnTo>
                  <a:pt x="8470284" y="1649516"/>
                </a:lnTo>
                <a:lnTo>
                  <a:pt x="8580159" y="1670132"/>
                </a:lnTo>
                <a:lnTo>
                  <a:pt x="8694880" y="1686305"/>
                </a:lnTo>
                <a:lnTo>
                  <a:pt x="8811624" y="1698844"/>
                </a:lnTo>
                <a:lnTo>
                  <a:pt x="8924730" y="1709360"/>
                </a:lnTo>
                <a:lnTo>
                  <a:pt x="9039051" y="1713414"/>
                </a:lnTo>
                <a:lnTo>
                  <a:pt x="9131151" y="1714636"/>
                </a:lnTo>
                <a:lnTo>
                  <a:pt x="9223657" y="1706568"/>
                </a:lnTo>
                <a:lnTo>
                  <a:pt x="9314951" y="1704961"/>
                </a:lnTo>
                <a:lnTo>
                  <a:pt x="9403821" y="1694871"/>
                </a:lnTo>
                <a:lnTo>
                  <a:pt x="9585200" y="1676714"/>
                </a:lnTo>
                <a:lnTo>
                  <a:pt x="9768595" y="1654918"/>
                </a:lnTo>
                <a:lnTo>
                  <a:pt x="9953205" y="1626658"/>
                </a:lnTo>
                <a:lnTo>
                  <a:pt x="10133773" y="1605673"/>
                </a:lnTo>
                <a:lnTo>
                  <a:pt x="10317170" y="1583878"/>
                </a:lnTo>
                <a:lnTo>
                  <a:pt x="10497335" y="1572183"/>
                </a:lnTo>
                <a:lnTo>
                  <a:pt x="10587013" y="1564918"/>
                </a:lnTo>
                <a:lnTo>
                  <a:pt x="10675479" y="1564123"/>
                </a:lnTo>
                <a:lnTo>
                  <a:pt x="10766774" y="1562517"/>
                </a:lnTo>
                <a:lnTo>
                  <a:pt x="10856047" y="1564549"/>
                </a:lnTo>
                <a:lnTo>
                  <a:pt x="10946130" y="1569405"/>
                </a:lnTo>
                <a:lnTo>
                  <a:pt x="11033384" y="1575072"/>
                </a:lnTo>
                <a:lnTo>
                  <a:pt x="11121444" y="1583564"/>
                </a:lnTo>
                <a:lnTo>
                  <a:pt x="11209506" y="1592058"/>
                </a:lnTo>
                <a:lnTo>
                  <a:pt x="11299183" y="1606211"/>
                </a:lnTo>
                <a:lnTo>
                  <a:pt x="11388054" y="1617533"/>
                </a:lnTo>
                <a:lnTo>
                  <a:pt x="11475712" y="1635319"/>
                </a:lnTo>
                <a:lnTo>
                  <a:pt x="11563370" y="1653106"/>
                </a:lnTo>
                <a:lnTo>
                  <a:pt x="11648200" y="1671699"/>
                </a:lnTo>
                <a:lnTo>
                  <a:pt x="11736663" y="1692310"/>
                </a:lnTo>
                <a:lnTo>
                  <a:pt x="11823108" y="1716564"/>
                </a:lnTo>
                <a:lnTo>
                  <a:pt x="11909554" y="1740814"/>
                </a:lnTo>
                <a:lnTo>
                  <a:pt x="11993979" y="1768696"/>
                </a:lnTo>
                <a:lnTo>
                  <a:pt x="12075575" y="1797390"/>
                </a:lnTo>
                <a:lnTo>
                  <a:pt x="12160810" y="1828105"/>
                </a:lnTo>
                <a:lnTo>
                  <a:pt x="12244023" y="1862453"/>
                </a:lnTo>
                <a:lnTo>
                  <a:pt x="12327236" y="1896804"/>
                </a:lnTo>
                <a:lnTo>
                  <a:pt x="12407621" y="1931961"/>
                </a:lnTo>
                <a:lnTo>
                  <a:pt x="12488815" y="1969947"/>
                </a:lnTo>
                <a:lnTo>
                  <a:pt x="12570008" y="2007933"/>
                </a:lnTo>
                <a:lnTo>
                  <a:pt x="12647161" y="2053190"/>
                </a:lnTo>
                <a:lnTo>
                  <a:pt x="12725527" y="2091983"/>
                </a:lnTo>
                <a:lnTo>
                  <a:pt x="12803488" y="2140067"/>
                </a:lnTo>
                <a:lnTo>
                  <a:pt x="12878621" y="2188960"/>
                </a:lnTo>
                <a:lnTo>
                  <a:pt x="12955772" y="2234214"/>
                </a:lnTo>
                <a:lnTo>
                  <a:pt x="13028079" y="2283917"/>
                </a:lnTo>
                <a:lnTo>
                  <a:pt x="13098364" y="2337251"/>
                </a:lnTo>
                <a:lnTo>
                  <a:pt x="13172287" y="2392610"/>
                </a:lnTo>
                <a:lnTo>
                  <a:pt x="13263172" y="2464530"/>
                </a:lnTo>
                <a:lnTo>
                  <a:pt x="13351231" y="2537262"/>
                </a:lnTo>
                <a:lnTo>
                  <a:pt x="13440905" y="2615646"/>
                </a:lnTo>
                <a:lnTo>
                  <a:pt x="13524925" y="2695648"/>
                </a:lnTo>
                <a:lnTo>
                  <a:pt x="13606924" y="2779287"/>
                </a:lnTo>
                <a:lnTo>
                  <a:pt x="13690942" y="2859287"/>
                </a:lnTo>
                <a:lnTo>
                  <a:pt x="13770923" y="2946560"/>
                </a:lnTo>
                <a:lnTo>
                  <a:pt x="13850900" y="3033833"/>
                </a:lnTo>
                <a:lnTo>
                  <a:pt x="13925224" y="3122723"/>
                </a:lnTo>
                <a:lnTo>
                  <a:pt x="13999547" y="3211610"/>
                </a:lnTo>
                <a:lnTo>
                  <a:pt x="14071851" y="3304133"/>
                </a:lnTo>
                <a:lnTo>
                  <a:pt x="14141326" y="3397465"/>
                </a:lnTo>
                <a:lnTo>
                  <a:pt x="14281085" y="3586961"/>
                </a:lnTo>
                <a:lnTo>
                  <a:pt x="14415189" y="3778065"/>
                </a:lnTo>
                <a:lnTo>
                  <a:pt x="14548081" y="3975635"/>
                </a:lnTo>
                <a:lnTo>
                  <a:pt x="14678952" y="4176843"/>
                </a:lnTo>
                <a:lnTo>
                  <a:pt x="14800534" y="4377647"/>
                </a:lnTo>
                <a:lnTo>
                  <a:pt x="14928578" y="4579655"/>
                </a:lnTo>
                <a:lnTo>
                  <a:pt x="15050968" y="4783288"/>
                </a:lnTo>
                <a:lnTo>
                  <a:pt x="15178203" y="4982474"/>
                </a:lnTo>
                <a:lnTo>
                  <a:pt x="15303420" y="5185295"/>
                </a:lnTo>
                <a:lnTo>
                  <a:pt x="15430656" y="5384483"/>
                </a:lnTo>
                <a:lnTo>
                  <a:pt x="15562741" y="5579226"/>
                </a:lnTo>
                <a:lnTo>
                  <a:pt x="15697652" y="5773160"/>
                </a:lnTo>
                <a:lnTo>
                  <a:pt x="15837411" y="5962652"/>
                </a:lnTo>
                <a:lnTo>
                  <a:pt x="15979998" y="6151337"/>
                </a:lnTo>
                <a:lnTo>
                  <a:pt x="16126625" y="6332748"/>
                </a:lnTo>
                <a:lnTo>
                  <a:pt x="16279715" y="6515375"/>
                </a:lnTo>
                <a:lnTo>
                  <a:pt x="16431189" y="6692342"/>
                </a:lnTo>
                <a:lnTo>
                  <a:pt x="16593168" y="6863255"/>
                </a:lnTo>
                <a:lnTo>
                  <a:pt x="16673148" y="6950528"/>
                </a:lnTo>
                <a:lnTo>
                  <a:pt x="16757973" y="7033355"/>
                </a:lnTo>
                <a:lnTo>
                  <a:pt x="16839972" y="7116990"/>
                </a:lnTo>
                <a:lnTo>
                  <a:pt x="16926820" y="7196186"/>
                </a:lnTo>
                <a:lnTo>
                  <a:pt x="17010840" y="7276190"/>
                </a:lnTo>
                <a:lnTo>
                  <a:pt x="17100512" y="7354573"/>
                </a:lnTo>
                <a:lnTo>
                  <a:pt x="17189380" y="7430133"/>
                </a:lnTo>
                <a:lnTo>
                  <a:pt x="17278244" y="7505689"/>
                </a:lnTo>
                <a:lnTo>
                  <a:pt x="17369132" y="7577613"/>
                </a:lnTo>
                <a:lnTo>
                  <a:pt x="17463656" y="7651556"/>
                </a:lnTo>
                <a:lnTo>
                  <a:pt x="17554540" y="7723479"/>
                </a:lnTo>
                <a:lnTo>
                  <a:pt x="17648254" y="7794594"/>
                </a:lnTo>
                <a:lnTo>
                  <a:pt x="17746816" y="7861263"/>
                </a:lnTo>
                <a:lnTo>
                  <a:pt x="17841744" y="7925915"/>
                </a:lnTo>
                <a:lnTo>
                  <a:pt x="17942324" y="7988950"/>
                </a:lnTo>
                <a:lnTo>
                  <a:pt x="18040080" y="8052794"/>
                </a:lnTo>
                <a:lnTo>
                  <a:pt x="18143488" y="8115022"/>
                </a:lnTo>
                <a:lnTo>
                  <a:pt x="18245282" y="8171592"/>
                </a:lnTo>
                <a:lnTo>
                  <a:pt x="18288000" y="8195334"/>
                </a:lnTo>
                <a:close/>
              </a:path>
            </a:pathLst>
          </a:custGeom>
          <a:solidFill>
            <a:schemeClr val="accent4">
              <a:alpha val="83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6" name="TextBox 15"/>
          <p:cNvSpPr txBox="1"/>
          <p:nvPr/>
        </p:nvSpPr>
        <p:spPr>
          <a:xfrm>
            <a:off x="1922167" y="1389951"/>
            <a:ext cx="6751215" cy="1994804"/>
          </a:xfrm>
          <a:custGeom>
            <a:avLst/>
            <a:gdLst/>
            <a:ahLst/>
            <a:cxnLst/>
            <a:rect l="l" t="t" r="r" b="b"/>
            <a:pathLst>
              <a:path w="6161623" h="1820595">
                <a:moveTo>
                  <a:pt x="5452236" y="370985"/>
                </a:moveTo>
                <a:cubicBezTo>
                  <a:pt x="5376732" y="369024"/>
                  <a:pt x="5322860" y="410469"/>
                  <a:pt x="5290622" y="495320"/>
                </a:cubicBezTo>
                <a:cubicBezTo>
                  <a:pt x="5258384" y="580170"/>
                  <a:pt x="5242689" y="720192"/>
                  <a:pt x="5243538" y="915384"/>
                </a:cubicBezTo>
                <a:cubicBezTo>
                  <a:pt x="5242689" y="1109569"/>
                  <a:pt x="5258384" y="1249697"/>
                  <a:pt x="5290622" y="1335765"/>
                </a:cubicBezTo>
                <a:cubicBezTo>
                  <a:pt x="5322860" y="1421835"/>
                  <a:pt x="5376732" y="1464021"/>
                  <a:pt x="5452236" y="1462325"/>
                </a:cubicBezTo>
                <a:cubicBezTo>
                  <a:pt x="5526522" y="1464021"/>
                  <a:pt x="5579652" y="1421835"/>
                  <a:pt x="5611626" y="1335765"/>
                </a:cubicBezTo>
                <a:cubicBezTo>
                  <a:pt x="5643599" y="1249697"/>
                  <a:pt x="5659188" y="1109569"/>
                  <a:pt x="5658392" y="915384"/>
                </a:cubicBezTo>
                <a:cubicBezTo>
                  <a:pt x="5659188" y="720192"/>
                  <a:pt x="5643599" y="580170"/>
                  <a:pt x="5611626" y="495320"/>
                </a:cubicBezTo>
                <a:cubicBezTo>
                  <a:pt x="5579652" y="410469"/>
                  <a:pt x="5526522" y="369025"/>
                  <a:pt x="5452236" y="370985"/>
                </a:cubicBezTo>
                <a:close/>
                <a:moveTo>
                  <a:pt x="2308987" y="370985"/>
                </a:moveTo>
                <a:cubicBezTo>
                  <a:pt x="2233481" y="369024"/>
                  <a:pt x="2179610" y="410469"/>
                  <a:pt x="2147372" y="495320"/>
                </a:cubicBezTo>
                <a:cubicBezTo>
                  <a:pt x="2115134" y="580170"/>
                  <a:pt x="2099439" y="720192"/>
                  <a:pt x="2100287" y="915384"/>
                </a:cubicBezTo>
                <a:cubicBezTo>
                  <a:pt x="2099439" y="1109569"/>
                  <a:pt x="2115134" y="1249697"/>
                  <a:pt x="2147372" y="1335765"/>
                </a:cubicBezTo>
                <a:cubicBezTo>
                  <a:pt x="2179610" y="1421835"/>
                  <a:pt x="2233481" y="1464021"/>
                  <a:pt x="2308987" y="1462325"/>
                </a:cubicBezTo>
                <a:cubicBezTo>
                  <a:pt x="2383272" y="1464021"/>
                  <a:pt x="2436401" y="1421835"/>
                  <a:pt x="2468375" y="1335765"/>
                </a:cubicBezTo>
                <a:cubicBezTo>
                  <a:pt x="2500348" y="1249697"/>
                  <a:pt x="2515937" y="1109569"/>
                  <a:pt x="2515142" y="915384"/>
                </a:cubicBezTo>
                <a:cubicBezTo>
                  <a:pt x="2515937" y="720192"/>
                  <a:pt x="2500348" y="580170"/>
                  <a:pt x="2468375" y="495320"/>
                </a:cubicBezTo>
                <a:cubicBezTo>
                  <a:pt x="2436401" y="410469"/>
                  <a:pt x="2383272" y="369025"/>
                  <a:pt x="2308987" y="370985"/>
                </a:cubicBezTo>
                <a:close/>
                <a:moveTo>
                  <a:pt x="5452236" y="10172"/>
                </a:moveTo>
                <a:cubicBezTo>
                  <a:pt x="5680958" y="11482"/>
                  <a:pt x="5856093" y="89537"/>
                  <a:pt x="5977642" y="244336"/>
                </a:cubicBezTo>
                <a:cubicBezTo>
                  <a:pt x="6099191" y="399135"/>
                  <a:pt x="6160518" y="622818"/>
                  <a:pt x="6161623" y="915384"/>
                </a:cubicBezTo>
                <a:cubicBezTo>
                  <a:pt x="6160518" y="1209063"/>
                  <a:pt x="6099191" y="1433063"/>
                  <a:pt x="5977642" y="1587385"/>
                </a:cubicBezTo>
                <a:cubicBezTo>
                  <a:pt x="5856093" y="1741707"/>
                  <a:pt x="5680958" y="1819444"/>
                  <a:pt x="5452236" y="1820595"/>
                </a:cubicBezTo>
                <a:cubicBezTo>
                  <a:pt x="5221186" y="1819444"/>
                  <a:pt x="5044992" y="1741707"/>
                  <a:pt x="4923654" y="1587385"/>
                </a:cubicBezTo>
                <a:cubicBezTo>
                  <a:pt x="4802316" y="1433063"/>
                  <a:pt x="4741201" y="1209063"/>
                  <a:pt x="4740307" y="915384"/>
                </a:cubicBezTo>
                <a:cubicBezTo>
                  <a:pt x="4741201" y="622818"/>
                  <a:pt x="4802316" y="399135"/>
                  <a:pt x="4923654" y="244336"/>
                </a:cubicBezTo>
                <a:cubicBezTo>
                  <a:pt x="5044992" y="89537"/>
                  <a:pt x="5221186" y="11482"/>
                  <a:pt x="5452236" y="10172"/>
                </a:cubicBezTo>
                <a:close/>
                <a:moveTo>
                  <a:pt x="2308987" y="10172"/>
                </a:moveTo>
                <a:cubicBezTo>
                  <a:pt x="2537708" y="11482"/>
                  <a:pt x="2712843" y="89537"/>
                  <a:pt x="2834391" y="244336"/>
                </a:cubicBezTo>
                <a:cubicBezTo>
                  <a:pt x="2955940" y="399135"/>
                  <a:pt x="3017267" y="622818"/>
                  <a:pt x="3018373" y="915384"/>
                </a:cubicBezTo>
                <a:cubicBezTo>
                  <a:pt x="3017267" y="1209063"/>
                  <a:pt x="2955940" y="1433063"/>
                  <a:pt x="2834391" y="1587385"/>
                </a:cubicBezTo>
                <a:cubicBezTo>
                  <a:pt x="2712843" y="1741707"/>
                  <a:pt x="2537708" y="1819444"/>
                  <a:pt x="2308987" y="1820595"/>
                </a:cubicBezTo>
                <a:cubicBezTo>
                  <a:pt x="2077936" y="1819444"/>
                  <a:pt x="1901741" y="1741707"/>
                  <a:pt x="1780404" y="1587385"/>
                </a:cubicBezTo>
                <a:cubicBezTo>
                  <a:pt x="1659066" y="1433063"/>
                  <a:pt x="1597950" y="1209063"/>
                  <a:pt x="1597057" y="915384"/>
                </a:cubicBezTo>
                <a:cubicBezTo>
                  <a:pt x="1597950" y="622818"/>
                  <a:pt x="1659066" y="399135"/>
                  <a:pt x="1780404" y="244336"/>
                </a:cubicBezTo>
                <a:cubicBezTo>
                  <a:pt x="1901741" y="89537"/>
                  <a:pt x="2077936" y="11482"/>
                  <a:pt x="2308987" y="10172"/>
                </a:cubicBezTo>
                <a:close/>
                <a:moveTo>
                  <a:pt x="3911288" y="0"/>
                </a:moveTo>
                <a:cubicBezTo>
                  <a:pt x="4096802" y="2011"/>
                  <a:pt x="4248154" y="45638"/>
                  <a:pt x="4365343" y="130881"/>
                </a:cubicBezTo>
                <a:cubicBezTo>
                  <a:pt x="4482532" y="216125"/>
                  <a:pt x="4543005" y="330919"/>
                  <a:pt x="4546764" y="475265"/>
                </a:cubicBezTo>
                <a:cubicBezTo>
                  <a:pt x="4544646" y="575648"/>
                  <a:pt x="4511392" y="675713"/>
                  <a:pt x="4447001" y="775460"/>
                </a:cubicBezTo>
                <a:cubicBezTo>
                  <a:pt x="4382610" y="875207"/>
                  <a:pt x="4299792" y="975272"/>
                  <a:pt x="4198548" y="1075655"/>
                </a:cubicBezTo>
                <a:lnTo>
                  <a:pt x="3878227" y="1396203"/>
                </a:lnTo>
                <a:lnTo>
                  <a:pt x="4584912" y="1396203"/>
                </a:lnTo>
                <a:lnTo>
                  <a:pt x="4584912" y="1807879"/>
                </a:lnTo>
                <a:lnTo>
                  <a:pt x="3204285" y="1807879"/>
                </a:lnTo>
                <a:lnTo>
                  <a:pt x="3204285" y="1469900"/>
                </a:lnTo>
                <a:lnTo>
                  <a:pt x="3837536" y="813620"/>
                </a:lnTo>
                <a:cubicBezTo>
                  <a:pt x="3881830" y="768146"/>
                  <a:pt x="3918494" y="722353"/>
                  <a:pt x="3947529" y="676243"/>
                </a:cubicBezTo>
                <a:cubicBezTo>
                  <a:pt x="3976563" y="630132"/>
                  <a:pt x="3991610" y="589428"/>
                  <a:pt x="3992670" y="554129"/>
                </a:cubicBezTo>
                <a:cubicBezTo>
                  <a:pt x="3992405" y="513319"/>
                  <a:pt x="3978312" y="482368"/>
                  <a:pt x="3950390" y="461276"/>
                </a:cubicBezTo>
                <a:cubicBezTo>
                  <a:pt x="3922468" y="440183"/>
                  <a:pt x="3882307" y="429584"/>
                  <a:pt x="3829907" y="429478"/>
                </a:cubicBezTo>
                <a:cubicBezTo>
                  <a:pt x="3758857" y="430167"/>
                  <a:pt x="3680972" y="450412"/>
                  <a:pt x="3596253" y="490214"/>
                </a:cubicBezTo>
                <a:cubicBezTo>
                  <a:pt x="3511533" y="530015"/>
                  <a:pt x="3426655" y="585241"/>
                  <a:pt x="3341617" y="655890"/>
                </a:cubicBezTo>
                <a:lnTo>
                  <a:pt x="3143249" y="274458"/>
                </a:lnTo>
                <a:cubicBezTo>
                  <a:pt x="3264103" y="188530"/>
                  <a:pt x="3388613" y="121504"/>
                  <a:pt x="3516778" y="73379"/>
                </a:cubicBezTo>
                <a:cubicBezTo>
                  <a:pt x="3644944" y="25253"/>
                  <a:pt x="3776447" y="794"/>
                  <a:pt x="3911288" y="0"/>
                </a:cubicBezTo>
                <a:close/>
                <a:moveTo>
                  <a:pt x="768038" y="0"/>
                </a:moveTo>
                <a:cubicBezTo>
                  <a:pt x="953552" y="2011"/>
                  <a:pt x="1104904" y="45638"/>
                  <a:pt x="1222093" y="130881"/>
                </a:cubicBezTo>
                <a:cubicBezTo>
                  <a:pt x="1339282" y="216125"/>
                  <a:pt x="1399756" y="330919"/>
                  <a:pt x="1403514" y="475265"/>
                </a:cubicBezTo>
                <a:cubicBezTo>
                  <a:pt x="1401396" y="575648"/>
                  <a:pt x="1368141" y="675713"/>
                  <a:pt x="1303751" y="775460"/>
                </a:cubicBezTo>
                <a:cubicBezTo>
                  <a:pt x="1239360" y="875207"/>
                  <a:pt x="1156542" y="975272"/>
                  <a:pt x="1055298" y="1075655"/>
                </a:cubicBezTo>
                <a:lnTo>
                  <a:pt x="734977" y="1396203"/>
                </a:lnTo>
                <a:lnTo>
                  <a:pt x="1441662" y="1396203"/>
                </a:lnTo>
                <a:lnTo>
                  <a:pt x="1441662" y="1807879"/>
                </a:lnTo>
                <a:lnTo>
                  <a:pt x="61036" y="1807879"/>
                </a:lnTo>
                <a:lnTo>
                  <a:pt x="61036" y="1469900"/>
                </a:lnTo>
                <a:lnTo>
                  <a:pt x="694286" y="813620"/>
                </a:lnTo>
                <a:cubicBezTo>
                  <a:pt x="738580" y="768146"/>
                  <a:pt x="775244" y="722353"/>
                  <a:pt x="804279" y="676243"/>
                </a:cubicBezTo>
                <a:cubicBezTo>
                  <a:pt x="833313" y="630132"/>
                  <a:pt x="848360" y="589428"/>
                  <a:pt x="849420" y="554129"/>
                </a:cubicBezTo>
                <a:cubicBezTo>
                  <a:pt x="849155" y="513319"/>
                  <a:pt x="835062" y="482368"/>
                  <a:pt x="807140" y="461276"/>
                </a:cubicBezTo>
                <a:cubicBezTo>
                  <a:pt x="779218" y="440183"/>
                  <a:pt x="739057" y="429584"/>
                  <a:pt x="686657" y="429478"/>
                </a:cubicBezTo>
                <a:cubicBezTo>
                  <a:pt x="615607" y="430167"/>
                  <a:pt x="537722" y="450412"/>
                  <a:pt x="453003" y="490214"/>
                </a:cubicBezTo>
                <a:cubicBezTo>
                  <a:pt x="368283" y="530015"/>
                  <a:pt x="283404" y="585241"/>
                  <a:pt x="198367" y="655890"/>
                </a:cubicBezTo>
                <a:lnTo>
                  <a:pt x="0" y="274458"/>
                </a:lnTo>
                <a:cubicBezTo>
                  <a:pt x="120853" y="188530"/>
                  <a:pt x="245363" y="121504"/>
                  <a:pt x="373528" y="73379"/>
                </a:cubicBezTo>
                <a:cubicBezTo>
                  <a:pt x="501694" y="25253"/>
                  <a:pt x="633197" y="794"/>
                  <a:pt x="768038" y="0"/>
                </a:cubicBezTo>
                <a:close/>
              </a:path>
            </a:pathLst>
          </a:custGeom>
          <a:gradFill>
            <a:gsLst>
              <a:gs pos="2000">
                <a:schemeClr val="accent4"/>
              </a:gs>
              <a:gs pos="97000">
                <a:schemeClr val="accent4">
                  <a:lumMod val="20000"/>
                  <a:lumOff val="80000"/>
                </a:schemeClr>
              </a:gs>
            </a:gsLst>
            <a:lin ang="18000000" scaled="0"/>
          </a:gradFill>
          <a:ln>
            <a:noFill/>
          </a:ln>
          <a:effectLst>
            <a:outerShdw blurRad="1270000" algn="c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endParaRPr lang="ru-RU" sz="900" dirty="0"/>
          </a:p>
        </p:txBody>
      </p:sp>
      <p:sp>
        <p:nvSpPr>
          <p:cNvPr id="17" name="TextBox 16"/>
          <p:cNvSpPr txBox="1"/>
          <p:nvPr/>
        </p:nvSpPr>
        <p:spPr>
          <a:xfrm>
            <a:off x="3003216" y="3608369"/>
            <a:ext cx="566471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AQUI O TÍTULO DE SEU TRABALHO</a:t>
            </a:r>
          </a:p>
        </p:txBody>
      </p:sp>
      <p:pic>
        <p:nvPicPr>
          <p:cNvPr id="10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6499862"/>
            <a:ext cx="1695877" cy="289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92848" y="86488"/>
            <a:ext cx="86276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X Mostra Interna de Trabalhos de Iniciação Científica</a:t>
            </a:r>
          </a:p>
          <a:p>
            <a:pPr algn="ctr"/>
            <a:r>
              <a:rPr lang="pt-BR" sz="20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III Mostra Interna de Trabalhos de Iniciação Tecnológica e Inovação</a:t>
            </a:r>
            <a:endParaRPr lang="pt-BR" sz="20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6"/>
          <p:cNvSpPr txBox="1"/>
          <p:nvPr/>
        </p:nvSpPr>
        <p:spPr>
          <a:xfrm>
            <a:off x="3029776" y="4295752"/>
            <a:ext cx="566471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Seu Nome</a:t>
            </a:r>
          </a:p>
          <a:p>
            <a:pPr algn="ctr"/>
            <a:r>
              <a:rPr lang="pt-BR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Digite a sigla do programa que faz parte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6000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Agrupar 15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8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9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4" name="Полилиния 27"/>
          <p:cNvSpPr/>
          <p:nvPr/>
        </p:nvSpPr>
        <p:spPr>
          <a:xfrm rot="10800000">
            <a:off x="-1" y="0"/>
            <a:ext cx="9144000" cy="6858000"/>
          </a:xfrm>
          <a:custGeom>
            <a:avLst/>
            <a:gdLst>
              <a:gd name="connsiteX0" fmla="*/ 18287999 w 18288000"/>
              <a:gd name="connsiteY0" fmla="*/ 6707369 h 10288591"/>
              <a:gd name="connsiteX1" fmla="*/ 18284687 w 18288000"/>
              <a:gd name="connsiteY1" fmla="*/ 6705618 h 10288591"/>
              <a:gd name="connsiteX2" fmla="*/ 18209059 w 18288000"/>
              <a:gd name="connsiteY2" fmla="*/ 6659036 h 10288591"/>
              <a:gd name="connsiteX3" fmla="*/ 18133433 w 18288000"/>
              <a:gd name="connsiteY3" fmla="*/ 6612454 h 10288591"/>
              <a:gd name="connsiteX4" fmla="*/ 18059527 w 18288000"/>
              <a:gd name="connsiteY4" fmla="*/ 6562437 h 10288591"/>
              <a:gd name="connsiteX5" fmla="*/ 17984768 w 18288000"/>
              <a:gd name="connsiteY5" fmla="*/ 6509832 h 10288591"/>
              <a:gd name="connsiteX6" fmla="*/ 17912587 w 18288000"/>
              <a:gd name="connsiteY6" fmla="*/ 6456372 h 10288591"/>
              <a:gd name="connsiteX7" fmla="*/ 17842986 w 18288000"/>
              <a:gd name="connsiteY7" fmla="*/ 6402057 h 10288591"/>
              <a:gd name="connsiteX8" fmla="*/ 17775108 w 18288000"/>
              <a:gd name="connsiteY8" fmla="*/ 6344300 h 10288591"/>
              <a:gd name="connsiteX9" fmla="*/ 17707229 w 18288000"/>
              <a:gd name="connsiteY9" fmla="*/ 6286546 h 10288591"/>
              <a:gd name="connsiteX10" fmla="*/ 17641078 w 18288000"/>
              <a:gd name="connsiteY10" fmla="*/ 6225351 h 10288591"/>
              <a:gd name="connsiteX11" fmla="*/ 17577504 w 18288000"/>
              <a:gd name="connsiteY11" fmla="*/ 6163296 h 10288591"/>
              <a:gd name="connsiteX12" fmla="*/ 17515655 w 18288000"/>
              <a:gd name="connsiteY12" fmla="*/ 6097808 h 10288591"/>
              <a:gd name="connsiteX13" fmla="*/ 17453804 w 18288000"/>
              <a:gd name="connsiteY13" fmla="*/ 6032315 h 10288591"/>
              <a:gd name="connsiteX14" fmla="*/ 17393677 w 18288000"/>
              <a:gd name="connsiteY14" fmla="*/ 5963386 h 10288591"/>
              <a:gd name="connsiteX15" fmla="*/ 17333551 w 18288000"/>
              <a:gd name="connsiteY15" fmla="*/ 5894454 h 10288591"/>
              <a:gd name="connsiteX16" fmla="*/ 17276006 w 18288000"/>
              <a:gd name="connsiteY16" fmla="*/ 5824667 h 10288591"/>
              <a:gd name="connsiteX17" fmla="*/ 17221039 w 18288000"/>
              <a:gd name="connsiteY17" fmla="*/ 5754024 h 10288591"/>
              <a:gd name="connsiteX18" fmla="*/ 17165217 w 18288000"/>
              <a:gd name="connsiteY18" fmla="*/ 5680794 h 10288591"/>
              <a:gd name="connsiteX19" fmla="*/ 17111976 w 18288000"/>
              <a:gd name="connsiteY19" fmla="*/ 5606713 h 10288591"/>
              <a:gd name="connsiteX20" fmla="*/ 17062169 w 18288000"/>
              <a:gd name="connsiteY20" fmla="*/ 5534355 h 10288591"/>
              <a:gd name="connsiteX21" fmla="*/ 17010651 w 18288000"/>
              <a:gd name="connsiteY21" fmla="*/ 5456832 h 10288591"/>
              <a:gd name="connsiteX22" fmla="*/ 16959989 w 18288000"/>
              <a:gd name="connsiteY22" fmla="*/ 5381894 h 10288591"/>
              <a:gd name="connsiteX23" fmla="*/ 16912775 w 18288000"/>
              <a:gd name="connsiteY23" fmla="*/ 5300074 h 10288591"/>
              <a:gd name="connsiteX24" fmla="*/ 16867273 w 18288000"/>
              <a:gd name="connsiteY24" fmla="*/ 5223421 h 10288591"/>
              <a:gd name="connsiteX25" fmla="*/ 16824353 w 18288000"/>
              <a:gd name="connsiteY25" fmla="*/ 5145912 h 10288591"/>
              <a:gd name="connsiteX26" fmla="*/ 16777138 w 18288000"/>
              <a:gd name="connsiteY26" fmla="*/ 5064091 h 10288591"/>
              <a:gd name="connsiteX27" fmla="*/ 16736799 w 18288000"/>
              <a:gd name="connsiteY27" fmla="*/ 4985722 h 10288591"/>
              <a:gd name="connsiteX28" fmla="*/ 16697326 w 18288000"/>
              <a:gd name="connsiteY28" fmla="*/ 4901336 h 10288591"/>
              <a:gd name="connsiteX29" fmla="*/ 16656128 w 18288000"/>
              <a:gd name="connsiteY29" fmla="*/ 4820386 h 10288591"/>
              <a:gd name="connsiteX30" fmla="*/ 16618378 w 18288000"/>
              <a:gd name="connsiteY30" fmla="*/ 4732557 h 10288591"/>
              <a:gd name="connsiteX31" fmla="*/ 16583209 w 18288000"/>
              <a:gd name="connsiteY31" fmla="*/ 4643872 h 10288591"/>
              <a:gd name="connsiteX32" fmla="*/ 16548904 w 18288000"/>
              <a:gd name="connsiteY32" fmla="*/ 4549163 h 10288591"/>
              <a:gd name="connsiteX33" fmla="*/ 16516314 w 18288000"/>
              <a:gd name="connsiteY33" fmla="*/ 4459622 h 10288591"/>
              <a:gd name="connsiteX34" fmla="*/ 16487173 w 18288000"/>
              <a:gd name="connsiteY34" fmla="*/ 4363202 h 10288591"/>
              <a:gd name="connsiteX35" fmla="*/ 16458029 w 18288000"/>
              <a:gd name="connsiteY35" fmla="*/ 4266782 h 10288591"/>
              <a:gd name="connsiteX36" fmla="*/ 16431468 w 18288000"/>
              <a:gd name="connsiteY36" fmla="*/ 4169504 h 10288591"/>
              <a:gd name="connsiteX37" fmla="*/ 16404907 w 18288000"/>
              <a:gd name="connsiteY37" fmla="*/ 4072227 h 10288591"/>
              <a:gd name="connsiteX38" fmla="*/ 16361246 w 18288000"/>
              <a:gd name="connsiteY38" fmla="*/ 3871663 h 10288591"/>
              <a:gd name="connsiteX39" fmla="*/ 16320167 w 18288000"/>
              <a:gd name="connsiteY39" fmla="*/ 3670244 h 10288591"/>
              <a:gd name="connsiteX40" fmla="*/ 16275651 w 18288000"/>
              <a:gd name="connsiteY40" fmla="*/ 3467093 h 10288591"/>
              <a:gd name="connsiteX41" fmla="*/ 16238011 w 18288000"/>
              <a:gd name="connsiteY41" fmla="*/ 3267399 h 10288591"/>
              <a:gd name="connsiteX42" fmla="*/ 16196075 w 18288000"/>
              <a:gd name="connsiteY42" fmla="*/ 3063398 h 10288591"/>
              <a:gd name="connsiteX43" fmla="*/ 16150693 w 18288000"/>
              <a:gd name="connsiteY43" fmla="*/ 2866272 h 10288591"/>
              <a:gd name="connsiteX44" fmla="*/ 16126711 w 18288000"/>
              <a:gd name="connsiteY44" fmla="*/ 2768137 h 10288591"/>
              <a:gd name="connsiteX45" fmla="*/ 16105311 w 18288000"/>
              <a:gd name="connsiteY45" fmla="*/ 2669149 h 10288591"/>
              <a:gd name="connsiteX46" fmla="*/ 16079603 w 18288000"/>
              <a:gd name="connsiteY46" fmla="*/ 2574451 h 10288591"/>
              <a:gd name="connsiteX47" fmla="*/ 16050462 w 18288000"/>
              <a:gd name="connsiteY47" fmla="*/ 2478032 h 10288591"/>
              <a:gd name="connsiteX48" fmla="*/ 16019597 w 18288000"/>
              <a:gd name="connsiteY48" fmla="*/ 2385053 h 10288591"/>
              <a:gd name="connsiteX49" fmla="*/ 15989589 w 18288000"/>
              <a:gd name="connsiteY49" fmla="*/ 2294654 h 10288591"/>
              <a:gd name="connsiteX50" fmla="*/ 15953562 w 18288000"/>
              <a:gd name="connsiteY50" fmla="*/ 2203385 h 10288591"/>
              <a:gd name="connsiteX51" fmla="*/ 15919251 w 18288000"/>
              <a:gd name="connsiteY51" fmla="*/ 2117284 h 10288591"/>
              <a:gd name="connsiteX52" fmla="*/ 15878918 w 18288000"/>
              <a:gd name="connsiteY52" fmla="*/ 2030312 h 10288591"/>
              <a:gd name="connsiteX53" fmla="*/ 15837722 w 18288000"/>
              <a:gd name="connsiteY53" fmla="*/ 1949363 h 10288591"/>
              <a:gd name="connsiteX54" fmla="*/ 15790506 w 18288000"/>
              <a:gd name="connsiteY54" fmla="*/ 1867543 h 10288591"/>
              <a:gd name="connsiteX55" fmla="*/ 15744149 w 18288000"/>
              <a:gd name="connsiteY55" fmla="*/ 1788308 h 10288591"/>
              <a:gd name="connsiteX56" fmla="*/ 15703794 w 18288000"/>
              <a:gd name="connsiteY56" fmla="*/ 1727150 h 10288591"/>
              <a:gd name="connsiteX57" fmla="*/ 15660856 w 18288000"/>
              <a:gd name="connsiteY57" fmla="*/ 1666850 h 10288591"/>
              <a:gd name="connsiteX58" fmla="*/ 15612758 w 18288000"/>
              <a:gd name="connsiteY58" fmla="*/ 1608264 h 10288591"/>
              <a:gd name="connsiteX59" fmla="*/ 15562078 w 18288000"/>
              <a:gd name="connsiteY59" fmla="*/ 1550534 h 10288591"/>
              <a:gd name="connsiteX60" fmla="*/ 15509677 w 18288000"/>
              <a:gd name="connsiteY60" fmla="*/ 1496242 h 10288591"/>
              <a:gd name="connsiteX61" fmla="*/ 15458131 w 18288000"/>
              <a:gd name="connsiteY61" fmla="*/ 1444535 h 10288591"/>
              <a:gd name="connsiteX62" fmla="*/ 15400569 w 18288000"/>
              <a:gd name="connsiteY62" fmla="*/ 1391958 h 10288591"/>
              <a:gd name="connsiteX63" fmla="*/ 15341282 w 18288000"/>
              <a:gd name="connsiteY63" fmla="*/ 1342820 h 10288591"/>
              <a:gd name="connsiteX64" fmla="*/ 15281997 w 18288000"/>
              <a:gd name="connsiteY64" fmla="*/ 1293683 h 10288591"/>
              <a:gd name="connsiteX65" fmla="*/ 15220988 w 18288000"/>
              <a:gd name="connsiteY65" fmla="*/ 1247986 h 10288591"/>
              <a:gd name="connsiteX66" fmla="*/ 15157397 w 18288000"/>
              <a:gd name="connsiteY66" fmla="*/ 1203142 h 10288591"/>
              <a:gd name="connsiteX67" fmla="*/ 15093807 w 18288000"/>
              <a:gd name="connsiteY67" fmla="*/ 1158301 h 10288591"/>
              <a:gd name="connsiteX68" fmla="*/ 15026771 w 18288000"/>
              <a:gd name="connsiteY68" fmla="*/ 1120340 h 10288591"/>
              <a:gd name="connsiteX69" fmla="*/ 14958878 w 18288000"/>
              <a:gd name="connsiteY69" fmla="*/ 1079792 h 10288591"/>
              <a:gd name="connsiteX70" fmla="*/ 14888402 w 18288000"/>
              <a:gd name="connsiteY70" fmla="*/ 1040102 h 10288591"/>
              <a:gd name="connsiteX71" fmla="*/ 14819643 w 18288000"/>
              <a:gd name="connsiteY71" fmla="*/ 1005581 h 10288591"/>
              <a:gd name="connsiteX72" fmla="*/ 14746578 w 18288000"/>
              <a:gd name="connsiteY72" fmla="*/ 975354 h 10288591"/>
              <a:gd name="connsiteX73" fmla="*/ 14675239 w 18288000"/>
              <a:gd name="connsiteY73" fmla="*/ 941687 h 10288591"/>
              <a:gd name="connsiteX74" fmla="*/ 14602174 w 18288000"/>
              <a:gd name="connsiteY74" fmla="*/ 911460 h 10288591"/>
              <a:gd name="connsiteX75" fmla="*/ 14526529 w 18288000"/>
              <a:gd name="connsiteY75" fmla="*/ 882089 h 10288591"/>
              <a:gd name="connsiteX76" fmla="*/ 14455181 w 18288000"/>
              <a:gd name="connsiteY76" fmla="*/ 857027 h 10288591"/>
              <a:gd name="connsiteX77" fmla="*/ 14381252 w 18288000"/>
              <a:gd name="connsiteY77" fmla="*/ 832823 h 10288591"/>
              <a:gd name="connsiteX78" fmla="*/ 14305600 w 18288000"/>
              <a:gd name="connsiteY78" fmla="*/ 812058 h 10288591"/>
              <a:gd name="connsiteX79" fmla="*/ 14231670 w 18288000"/>
              <a:gd name="connsiteY79" fmla="*/ 787854 h 10288591"/>
              <a:gd name="connsiteX80" fmla="*/ 14154295 w 18288000"/>
              <a:gd name="connsiteY80" fmla="*/ 770529 h 10288591"/>
              <a:gd name="connsiteX81" fmla="*/ 14080355 w 18288000"/>
              <a:gd name="connsiteY81" fmla="*/ 754928 h 10288591"/>
              <a:gd name="connsiteX82" fmla="*/ 14004695 w 18288000"/>
              <a:gd name="connsiteY82" fmla="*/ 742769 h 10288591"/>
              <a:gd name="connsiteX83" fmla="*/ 13929033 w 18288000"/>
              <a:gd name="connsiteY83" fmla="*/ 730608 h 10288591"/>
              <a:gd name="connsiteX84" fmla="*/ 13860250 w 18288000"/>
              <a:gd name="connsiteY84" fmla="*/ 721900 h 10288591"/>
              <a:gd name="connsiteX85" fmla="*/ 13786304 w 18288000"/>
              <a:gd name="connsiteY85" fmla="*/ 714906 h 10288591"/>
              <a:gd name="connsiteX86" fmla="*/ 13712357 w 18288000"/>
              <a:gd name="connsiteY86" fmla="*/ 707912 h 10288591"/>
              <a:gd name="connsiteX87" fmla="*/ 13639267 w 18288000"/>
              <a:gd name="connsiteY87" fmla="*/ 703498 h 10288591"/>
              <a:gd name="connsiteX88" fmla="*/ 13556713 w 18288000"/>
              <a:gd name="connsiteY88" fmla="*/ 705096 h 10288591"/>
              <a:gd name="connsiteX89" fmla="*/ 13473303 w 18288000"/>
              <a:gd name="connsiteY89" fmla="*/ 704111 h 10288591"/>
              <a:gd name="connsiteX90" fmla="*/ 13390748 w 18288000"/>
              <a:gd name="connsiteY90" fmla="*/ 705711 h 10288591"/>
              <a:gd name="connsiteX91" fmla="*/ 13307328 w 18288000"/>
              <a:gd name="connsiteY91" fmla="*/ 713330 h 10288591"/>
              <a:gd name="connsiteX92" fmla="*/ 13139633 w 18288000"/>
              <a:gd name="connsiteY92" fmla="*/ 725986 h 10288591"/>
              <a:gd name="connsiteX93" fmla="*/ 12973660 w 18288000"/>
              <a:gd name="connsiteY93" fmla="*/ 735204 h 10288591"/>
              <a:gd name="connsiteX94" fmla="*/ 12806819 w 18288000"/>
              <a:gd name="connsiteY94" fmla="*/ 750443 h 10288591"/>
              <a:gd name="connsiteX95" fmla="*/ 12641702 w 18288000"/>
              <a:gd name="connsiteY95" fmla="*/ 762243 h 10288591"/>
              <a:gd name="connsiteX96" fmla="*/ 12557425 w 18288000"/>
              <a:gd name="connsiteY96" fmla="*/ 767281 h 10288591"/>
              <a:gd name="connsiteX97" fmla="*/ 12474872 w 18288000"/>
              <a:gd name="connsiteY97" fmla="*/ 768878 h 10288591"/>
              <a:gd name="connsiteX98" fmla="*/ 12391459 w 18288000"/>
              <a:gd name="connsiteY98" fmla="*/ 767894 h 10288591"/>
              <a:gd name="connsiteX99" fmla="*/ 12306326 w 18288000"/>
              <a:gd name="connsiteY99" fmla="*/ 770345 h 10288591"/>
              <a:gd name="connsiteX100" fmla="*/ 12227218 w 18288000"/>
              <a:gd name="connsiteY100" fmla="*/ 765066 h 10288591"/>
              <a:gd name="connsiteX101" fmla="*/ 12152414 w 18288000"/>
              <a:gd name="connsiteY101" fmla="*/ 755489 h 10288591"/>
              <a:gd name="connsiteX102" fmla="*/ 12072451 w 18288000"/>
              <a:gd name="connsiteY102" fmla="*/ 747623 h 10288591"/>
              <a:gd name="connsiteX103" fmla="*/ 11994207 w 18288000"/>
              <a:gd name="connsiteY103" fmla="*/ 736321 h 10288591"/>
              <a:gd name="connsiteX104" fmla="*/ 11917690 w 18288000"/>
              <a:gd name="connsiteY104" fmla="*/ 721577 h 10288591"/>
              <a:gd name="connsiteX105" fmla="*/ 11841172 w 18288000"/>
              <a:gd name="connsiteY105" fmla="*/ 706834 h 10288591"/>
              <a:gd name="connsiteX106" fmla="*/ 11763794 w 18288000"/>
              <a:gd name="connsiteY106" fmla="*/ 689509 h 10288591"/>
              <a:gd name="connsiteX107" fmla="*/ 11688143 w 18288000"/>
              <a:gd name="connsiteY107" fmla="*/ 668744 h 10288591"/>
              <a:gd name="connsiteX108" fmla="*/ 11615070 w 18288000"/>
              <a:gd name="connsiteY108" fmla="*/ 647121 h 10288591"/>
              <a:gd name="connsiteX109" fmla="*/ 11537705 w 18288000"/>
              <a:gd name="connsiteY109" fmla="*/ 621190 h 10288591"/>
              <a:gd name="connsiteX110" fmla="*/ 11462918 w 18288000"/>
              <a:gd name="connsiteY110" fmla="*/ 594402 h 10288591"/>
              <a:gd name="connsiteX111" fmla="*/ 11393291 w 18288000"/>
              <a:gd name="connsiteY111" fmla="*/ 565902 h 10288591"/>
              <a:gd name="connsiteX112" fmla="*/ 11319371 w 18288000"/>
              <a:gd name="connsiteY112" fmla="*/ 533091 h 10288591"/>
              <a:gd name="connsiteX113" fmla="*/ 11248030 w 18288000"/>
              <a:gd name="connsiteY113" fmla="*/ 499427 h 10288591"/>
              <a:gd name="connsiteX114" fmla="*/ 11176687 w 18288000"/>
              <a:gd name="connsiteY114" fmla="*/ 465759 h 10288591"/>
              <a:gd name="connsiteX115" fmla="*/ 11109653 w 18288000"/>
              <a:gd name="connsiteY115" fmla="*/ 427796 h 10288591"/>
              <a:gd name="connsiteX116" fmla="*/ 11039177 w 18288000"/>
              <a:gd name="connsiteY116" fmla="*/ 388109 h 10288591"/>
              <a:gd name="connsiteX117" fmla="*/ 10974724 w 18288000"/>
              <a:gd name="connsiteY117" fmla="*/ 349288 h 10288591"/>
              <a:gd name="connsiteX118" fmla="*/ 10905972 w 18288000"/>
              <a:gd name="connsiteY118" fmla="*/ 306158 h 10288591"/>
              <a:gd name="connsiteX119" fmla="*/ 10841523 w 18288000"/>
              <a:gd name="connsiteY119" fmla="*/ 258734 h 10288591"/>
              <a:gd name="connsiteX120" fmla="*/ 10777076 w 18288000"/>
              <a:gd name="connsiteY120" fmla="*/ 211310 h 10288591"/>
              <a:gd name="connsiteX121" fmla="*/ 10718647 w 18288000"/>
              <a:gd name="connsiteY121" fmla="*/ 164756 h 10288591"/>
              <a:gd name="connsiteX122" fmla="*/ 10655921 w 18288000"/>
              <a:gd name="connsiteY122" fmla="*/ 113892 h 10288591"/>
              <a:gd name="connsiteX123" fmla="*/ 10598361 w 18288000"/>
              <a:gd name="connsiteY123" fmla="*/ 61314 h 10288591"/>
              <a:gd name="connsiteX124" fmla="*/ 10540797 w 18288000"/>
              <a:gd name="connsiteY124" fmla="*/ 8737 h 10288591"/>
              <a:gd name="connsiteX125" fmla="*/ 10532086 w 18288000"/>
              <a:gd name="connsiteY125" fmla="*/ 0 h 10288591"/>
              <a:gd name="connsiteX126" fmla="*/ 18287999 w 18288000"/>
              <a:gd name="connsiteY126" fmla="*/ 0 h 10288591"/>
              <a:gd name="connsiteX127" fmla="*/ 18288000 w 18288000"/>
              <a:gd name="connsiteY127" fmla="*/ 10288591 h 10288591"/>
              <a:gd name="connsiteX128" fmla="*/ 0 w 18288000"/>
              <a:gd name="connsiteY128" fmla="*/ 10288591 h 10288591"/>
              <a:gd name="connsiteX129" fmla="*/ 0 w 18288000"/>
              <a:gd name="connsiteY129" fmla="*/ 1 h 10288591"/>
              <a:gd name="connsiteX130" fmla="*/ 6403854 w 18288000"/>
              <a:gd name="connsiteY130" fmla="*/ 1 h 10288591"/>
              <a:gd name="connsiteX131" fmla="*/ 6444927 w 18288000"/>
              <a:gd name="connsiteY131" fmla="*/ 83787 h 10288591"/>
              <a:gd name="connsiteX132" fmla="*/ 6501073 w 18288000"/>
              <a:gd name="connsiteY132" fmla="*/ 183986 h 10288591"/>
              <a:gd name="connsiteX133" fmla="*/ 6557218 w 18288000"/>
              <a:gd name="connsiteY133" fmla="*/ 284183 h 10288591"/>
              <a:gd name="connsiteX134" fmla="*/ 6618211 w 18288000"/>
              <a:gd name="connsiteY134" fmla="*/ 379937 h 10288591"/>
              <a:gd name="connsiteX135" fmla="*/ 6684859 w 18288000"/>
              <a:gd name="connsiteY135" fmla="*/ 474077 h 10288591"/>
              <a:gd name="connsiteX136" fmla="*/ 6753528 w 18288000"/>
              <a:gd name="connsiteY136" fmla="*/ 564582 h 10288591"/>
              <a:gd name="connsiteX137" fmla="*/ 6827851 w 18288000"/>
              <a:gd name="connsiteY137" fmla="*/ 653469 h 10288591"/>
              <a:gd name="connsiteX138" fmla="*/ 6907021 w 18288000"/>
              <a:gd name="connsiteY138" fmla="*/ 737913 h 10288591"/>
              <a:gd name="connsiteX139" fmla="*/ 6986192 w 18288000"/>
              <a:gd name="connsiteY139" fmla="*/ 822360 h 10288591"/>
              <a:gd name="connsiteX140" fmla="*/ 7066576 w 18288000"/>
              <a:gd name="connsiteY140" fmla="*/ 900340 h 10288591"/>
              <a:gd name="connsiteX141" fmla="*/ 7153423 w 18288000"/>
              <a:gd name="connsiteY141" fmla="*/ 979534 h 10288591"/>
              <a:gd name="connsiteX142" fmla="*/ 7238654 w 18288000"/>
              <a:gd name="connsiteY142" fmla="*/ 1053072 h 10288591"/>
              <a:gd name="connsiteX143" fmla="*/ 7331559 w 18288000"/>
              <a:gd name="connsiteY143" fmla="*/ 1121357 h 10288591"/>
              <a:gd name="connsiteX144" fmla="*/ 7426487 w 18288000"/>
              <a:gd name="connsiteY144" fmla="*/ 1186009 h 10288591"/>
              <a:gd name="connsiteX145" fmla="*/ 7522220 w 18288000"/>
              <a:gd name="connsiteY145" fmla="*/ 1253488 h 10288591"/>
              <a:gd name="connsiteX146" fmla="*/ 7621185 w 18288000"/>
              <a:gd name="connsiteY146" fmla="*/ 1310867 h 10288591"/>
              <a:gd name="connsiteX147" fmla="*/ 7720154 w 18288000"/>
              <a:gd name="connsiteY147" fmla="*/ 1368246 h 10288591"/>
              <a:gd name="connsiteX148" fmla="*/ 7823967 w 18288000"/>
              <a:gd name="connsiteY148" fmla="*/ 1421182 h 10288591"/>
              <a:gd name="connsiteX149" fmla="*/ 7926165 w 18288000"/>
              <a:gd name="connsiteY149" fmla="*/ 1468461 h 10288591"/>
              <a:gd name="connsiteX150" fmla="*/ 8030384 w 18288000"/>
              <a:gd name="connsiteY150" fmla="*/ 1512107 h 10288591"/>
              <a:gd name="connsiteX151" fmla="*/ 8139450 w 18288000"/>
              <a:gd name="connsiteY151" fmla="*/ 1551306 h 10288591"/>
              <a:gd name="connsiteX152" fmla="*/ 8248516 w 18288000"/>
              <a:gd name="connsiteY152" fmla="*/ 1590507 h 10288591"/>
              <a:gd name="connsiteX153" fmla="*/ 8357986 w 18288000"/>
              <a:gd name="connsiteY153" fmla="*/ 1620415 h 10288591"/>
              <a:gd name="connsiteX154" fmla="*/ 8470284 w 18288000"/>
              <a:gd name="connsiteY154" fmla="*/ 1649516 h 10288591"/>
              <a:gd name="connsiteX155" fmla="*/ 8580159 w 18288000"/>
              <a:gd name="connsiteY155" fmla="*/ 1670132 h 10288591"/>
              <a:gd name="connsiteX156" fmla="*/ 8694880 w 18288000"/>
              <a:gd name="connsiteY156" fmla="*/ 1686305 h 10288591"/>
              <a:gd name="connsiteX157" fmla="*/ 8811624 w 18288000"/>
              <a:gd name="connsiteY157" fmla="*/ 1698844 h 10288591"/>
              <a:gd name="connsiteX158" fmla="*/ 8924730 w 18288000"/>
              <a:gd name="connsiteY158" fmla="*/ 1709360 h 10288591"/>
              <a:gd name="connsiteX159" fmla="*/ 9039051 w 18288000"/>
              <a:gd name="connsiteY159" fmla="*/ 1713414 h 10288591"/>
              <a:gd name="connsiteX160" fmla="*/ 9131151 w 18288000"/>
              <a:gd name="connsiteY160" fmla="*/ 1714636 h 10288591"/>
              <a:gd name="connsiteX161" fmla="*/ 9223657 w 18288000"/>
              <a:gd name="connsiteY161" fmla="*/ 1706568 h 10288591"/>
              <a:gd name="connsiteX162" fmla="*/ 9314951 w 18288000"/>
              <a:gd name="connsiteY162" fmla="*/ 1704961 h 10288591"/>
              <a:gd name="connsiteX163" fmla="*/ 9403821 w 18288000"/>
              <a:gd name="connsiteY163" fmla="*/ 1694871 h 10288591"/>
              <a:gd name="connsiteX164" fmla="*/ 9585200 w 18288000"/>
              <a:gd name="connsiteY164" fmla="*/ 1676714 h 10288591"/>
              <a:gd name="connsiteX165" fmla="*/ 9768595 w 18288000"/>
              <a:gd name="connsiteY165" fmla="*/ 1654918 h 10288591"/>
              <a:gd name="connsiteX166" fmla="*/ 9953205 w 18288000"/>
              <a:gd name="connsiteY166" fmla="*/ 1626658 h 10288591"/>
              <a:gd name="connsiteX167" fmla="*/ 10133773 w 18288000"/>
              <a:gd name="connsiteY167" fmla="*/ 1605673 h 10288591"/>
              <a:gd name="connsiteX168" fmla="*/ 10317170 w 18288000"/>
              <a:gd name="connsiteY168" fmla="*/ 1583878 h 10288591"/>
              <a:gd name="connsiteX169" fmla="*/ 10497335 w 18288000"/>
              <a:gd name="connsiteY169" fmla="*/ 1572183 h 10288591"/>
              <a:gd name="connsiteX170" fmla="*/ 10587013 w 18288000"/>
              <a:gd name="connsiteY170" fmla="*/ 1564918 h 10288591"/>
              <a:gd name="connsiteX171" fmla="*/ 10675479 w 18288000"/>
              <a:gd name="connsiteY171" fmla="*/ 1564123 h 10288591"/>
              <a:gd name="connsiteX172" fmla="*/ 10766774 w 18288000"/>
              <a:gd name="connsiteY172" fmla="*/ 1562517 h 10288591"/>
              <a:gd name="connsiteX173" fmla="*/ 10856047 w 18288000"/>
              <a:gd name="connsiteY173" fmla="*/ 1564549 h 10288591"/>
              <a:gd name="connsiteX174" fmla="*/ 10946130 w 18288000"/>
              <a:gd name="connsiteY174" fmla="*/ 1569405 h 10288591"/>
              <a:gd name="connsiteX175" fmla="*/ 11033384 w 18288000"/>
              <a:gd name="connsiteY175" fmla="*/ 1575072 h 10288591"/>
              <a:gd name="connsiteX176" fmla="*/ 11121444 w 18288000"/>
              <a:gd name="connsiteY176" fmla="*/ 1583564 h 10288591"/>
              <a:gd name="connsiteX177" fmla="*/ 11209506 w 18288000"/>
              <a:gd name="connsiteY177" fmla="*/ 1592058 h 10288591"/>
              <a:gd name="connsiteX178" fmla="*/ 11299183 w 18288000"/>
              <a:gd name="connsiteY178" fmla="*/ 1606211 h 10288591"/>
              <a:gd name="connsiteX179" fmla="*/ 11388054 w 18288000"/>
              <a:gd name="connsiteY179" fmla="*/ 1617533 h 10288591"/>
              <a:gd name="connsiteX180" fmla="*/ 11475712 w 18288000"/>
              <a:gd name="connsiteY180" fmla="*/ 1635319 h 10288591"/>
              <a:gd name="connsiteX181" fmla="*/ 11563370 w 18288000"/>
              <a:gd name="connsiteY181" fmla="*/ 1653106 h 10288591"/>
              <a:gd name="connsiteX182" fmla="*/ 11648200 w 18288000"/>
              <a:gd name="connsiteY182" fmla="*/ 1671699 h 10288591"/>
              <a:gd name="connsiteX183" fmla="*/ 11736663 w 18288000"/>
              <a:gd name="connsiteY183" fmla="*/ 1692310 h 10288591"/>
              <a:gd name="connsiteX184" fmla="*/ 11823108 w 18288000"/>
              <a:gd name="connsiteY184" fmla="*/ 1716564 h 10288591"/>
              <a:gd name="connsiteX185" fmla="*/ 11909554 w 18288000"/>
              <a:gd name="connsiteY185" fmla="*/ 1740814 h 10288591"/>
              <a:gd name="connsiteX186" fmla="*/ 11993979 w 18288000"/>
              <a:gd name="connsiteY186" fmla="*/ 1768696 h 10288591"/>
              <a:gd name="connsiteX187" fmla="*/ 12075575 w 18288000"/>
              <a:gd name="connsiteY187" fmla="*/ 1797390 h 10288591"/>
              <a:gd name="connsiteX188" fmla="*/ 12160810 w 18288000"/>
              <a:gd name="connsiteY188" fmla="*/ 1828105 h 10288591"/>
              <a:gd name="connsiteX189" fmla="*/ 12244023 w 18288000"/>
              <a:gd name="connsiteY189" fmla="*/ 1862453 h 10288591"/>
              <a:gd name="connsiteX190" fmla="*/ 12327236 w 18288000"/>
              <a:gd name="connsiteY190" fmla="*/ 1896804 h 10288591"/>
              <a:gd name="connsiteX191" fmla="*/ 12407621 w 18288000"/>
              <a:gd name="connsiteY191" fmla="*/ 1931961 h 10288591"/>
              <a:gd name="connsiteX192" fmla="*/ 12488815 w 18288000"/>
              <a:gd name="connsiteY192" fmla="*/ 1969947 h 10288591"/>
              <a:gd name="connsiteX193" fmla="*/ 12570008 w 18288000"/>
              <a:gd name="connsiteY193" fmla="*/ 2007933 h 10288591"/>
              <a:gd name="connsiteX194" fmla="*/ 12647161 w 18288000"/>
              <a:gd name="connsiteY194" fmla="*/ 2053190 h 10288591"/>
              <a:gd name="connsiteX195" fmla="*/ 12725527 w 18288000"/>
              <a:gd name="connsiteY195" fmla="*/ 2091983 h 10288591"/>
              <a:gd name="connsiteX196" fmla="*/ 12803488 w 18288000"/>
              <a:gd name="connsiteY196" fmla="*/ 2140067 h 10288591"/>
              <a:gd name="connsiteX197" fmla="*/ 12878621 w 18288000"/>
              <a:gd name="connsiteY197" fmla="*/ 2188960 h 10288591"/>
              <a:gd name="connsiteX198" fmla="*/ 12955772 w 18288000"/>
              <a:gd name="connsiteY198" fmla="*/ 2234214 h 10288591"/>
              <a:gd name="connsiteX199" fmla="*/ 13028079 w 18288000"/>
              <a:gd name="connsiteY199" fmla="*/ 2283917 h 10288591"/>
              <a:gd name="connsiteX200" fmla="*/ 13098364 w 18288000"/>
              <a:gd name="connsiteY200" fmla="*/ 2337251 h 10288591"/>
              <a:gd name="connsiteX201" fmla="*/ 13172287 w 18288000"/>
              <a:gd name="connsiteY201" fmla="*/ 2392610 h 10288591"/>
              <a:gd name="connsiteX202" fmla="*/ 13263172 w 18288000"/>
              <a:gd name="connsiteY202" fmla="*/ 2464530 h 10288591"/>
              <a:gd name="connsiteX203" fmla="*/ 13351231 w 18288000"/>
              <a:gd name="connsiteY203" fmla="*/ 2537262 h 10288591"/>
              <a:gd name="connsiteX204" fmla="*/ 13440905 w 18288000"/>
              <a:gd name="connsiteY204" fmla="*/ 2615646 h 10288591"/>
              <a:gd name="connsiteX205" fmla="*/ 13524925 w 18288000"/>
              <a:gd name="connsiteY205" fmla="*/ 2695648 h 10288591"/>
              <a:gd name="connsiteX206" fmla="*/ 13606924 w 18288000"/>
              <a:gd name="connsiteY206" fmla="*/ 2779287 h 10288591"/>
              <a:gd name="connsiteX207" fmla="*/ 13690942 w 18288000"/>
              <a:gd name="connsiteY207" fmla="*/ 2859287 h 10288591"/>
              <a:gd name="connsiteX208" fmla="*/ 13770923 w 18288000"/>
              <a:gd name="connsiteY208" fmla="*/ 2946560 h 10288591"/>
              <a:gd name="connsiteX209" fmla="*/ 13850900 w 18288000"/>
              <a:gd name="connsiteY209" fmla="*/ 3033833 h 10288591"/>
              <a:gd name="connsiteX210" fmla="*/ 13925224 w 18288000"/>
              <a:gd name="connsiteY210" fmla="*/ 3122723 h 10288591"/>
              <a:gd name="connsiteX211" fmla="*/ 13999547 w 18288000"/>
              <a:gd name="connsiteY211" fmla="*/ 3211610 h 10288591"/>
              <a:gd name="connsiteX212" fmla="*/ 14071851 w 18288000"/>
              <a:gd name="connsiteY212" fmla="*/ 3304133 h 10288591"/>
              <a:gd name="connsiteX213" fmla="*/ 14141326 w 18288000"/>
              <a:gd name="connsiteY213" fmla="*/ 3397465 h 10288591"/>
              <a:gd name="connsiteX214" fmla="*/ 14281085 w 18288000"/>
              <a:gd name="connsiteY214" fmla="*/ 3586961 h 10288591"/>
              <a:gd name="connsiteX215" fmla="*/ 14415189 w 18288000"/>
              <a:gd name="connsiteY215" fmla="*/ 3778065 h 10288591"/>
              <a:gd name="connsiteX216" fmla="*/ 14548081 w 18288000"/>
              <a:gd name="connsiteY216" fmla="*/ 3975635 h 10288591"/>
              <a:gd name="connsiteX217" fmla="*/ 14678952 w 18288000"/>
              <a:gd name="connsiteY217" fmla="*/ 4176843 h 10288591"/>
              <a:gd name="connsiteX218" fmla="*/ 14800534 w 18288000"/>
              <a:gd name="connsiteY218" fmla="*/ 4377647 h 10288591"/>
              <a:gd name="connsiteX219" fmla="*/ 14928578 w 18288000"/>
              <a:gd name="connsiteY219" fmla="*/ 4579655 h 10288591"/>
              <a:gd name="connsiteX220" fmla="*/ 15050968 w 18288000"/>
              <a:gd name="connsiteY220" fmla="*/ 4783288 h 10288591"/>
              <a:gd name="connsiteX221" fmla="*/ 15178203 w 18288000"/>
              <a:gd name="connsiteY221" fmla="*/ 4982474 h 10288591"/>
              <a:gd name="connsiteX222" fmla="*/ 15303420 w 18288000"/>
              <a:gd name="connsiteY222" fmla="*/ 5185295 h 10288591"/>
              <a:gd name="connsiteX223" fmla="*/ 15430656 w 18288000"/>
              <a:gd name="connsiteY223" fmla="*/ 5384483 h 10288591"/>
              <a:gd name="connsiteX224" fmla="*/ 15562741 w 18288000"/>
              <a:gd name="connsiteY224" fmla="*/ 5579226 h 10288591"/>
              <a:gd name="connsiteX225" fmla="*/ 15697652 w 18288000"/>
              <a:gd name="connsiteY225" fmla="*/ 5773160 h 10288591"/>
              <a:gd name="connsiteX226" fmla="*/ 15837411 w 18288000"/>
              <a:gd name="connsiteY226" fmla="*/ 5962652 h 10288591"/>
              <a:gd name="connsiteX227" fmla="*/ 15979998 w 18288000"/>
              <a:gd name="connsiteY227" fmla="*/ 6151337 h 10288591"/>
              <a:gd name="connsiteX228" fmla="*/ 16126625 w 18288000"/>
              <a:gd name="connsiteY228" fmla="*/ 6332748 h 10288591"/>
              <a:gd name="connsiteX229" fmla="*/ 16279715 w 18288000"/>
              <a:gd name="connsiteY229" fmla="*/ 6515375 h 10288591"/>
              <a:gd name="connsiteX230" fmla="*/ 16431189 w 18288000"/>
              <a:gd name="connsiteY230" fmla="*/ 6692342 h 10288591"/>
              <a:gd name="connsiteX231" fmla="*/ 16593168 w 18288000"/>
              <a:gd name="connsiteY231" fmla="*/ 6863255 h 10288591"/>
              <a:gd name="connsiteX232" fmla="*/ 16673148 w 18288000"/>
              <a:gd name="connsiteY232" fmla="*/ 6950528 h 10288591"/>
              <a:gd name="connsiteX233" fmla="*/ 16757973 w 18288000"/>
              <a:gd name="connsiteY233" fmla="*/ 7033355 h 10288591"/>
              <a:gd name="connsiteX234" fmla="*/ 16839972 w 18288000"/>
              <a:gd name="connsiteY234" fmla="*/ 7116990 h 10288591"/>
              <a:gd name="connsiteX235" fmla="*/ 16926820 w 18288000"/>
              <a:gd name="connsiteY235" fmla="*/ 7196186 h 10288591"/>
              <a:gd name="connsiteX236" fmla="*/ 17010840 w 18288000"/>
              <a:gd name="connsiteY236" fmla="*/ 7276190 h 10288591"/>
              <a:gd name="connsiteX237" fmla="*/ 17100512 w 18288000"/>
              <a:gd name="connsiteY237" fmla="*/ 7354573 h 10288591"/>
              <a:gd name="connsiteX238" fmla="*/ 17189380 w 18288000"/>
              <a:gd name="connsiteY238" fmla="*/ 7430133 h 10288591"/>
              <a:gd name="connsiteX239" fmla="*/ 17278244 w 18288000"/>
              <a:gd name="connsiteY239" fmla="*/ 7505689 h 10288591"/>
              <a:gd name="connsiteX240" fmla="*/ 17369132 w 18288000"/>
              <a:gd name="connsiteY240" fmla="*/ 7577613 h 10288591"/>
              <a:gd name="connsiteX241" fmla="*/ 17463656 w 18288000"/>
              <a:gd name="connsiteY241" fmla="*/ 7651556 h 10288591"/>
              <a:gd name="connsiteX242" fmla="*/ 17554540 w 18288000"/>
              <a:gd name="connsiteY242" fmla="*/ 7723479 h 10288591"/>
              <a:gd name="connsiteX243" fmla="*/ 17648254 w 18288000"/>
              <a:gd name="connsiteY243" fmla="*/ 7794594 h 10288591"/>
              <a:gd name="connsiteX244" fmla="*/ 17746816 w 18288000"/>
              <a:gd name="connsiteY244" fmla="*/ 7861263 h 10288591"/>
              <a:gd name="connsiteX245" fmla="*/ 17841744 w 18288000"/>
              <a:gd name="connsiteY245" fmla="*/ 7925915 h 10288591"/>
              <a:gd name="connsiteX246" fmla="*/ 17942324 w 18288000"/>
              <a:gd name="connsiteY246" fmla="*/ 7988950 h 10288591"/>
              <a:gd name="connsiteX247" fmla="*/ 18040080 w 18288000"/>
              <a:gd name="connsiteY247" fmla="*/ 8052794 h 10288591"/>
              <a:gd name="connsiteX248" fmla="*/ 18143488 w 18288000"/>
              <a:gd name="connsiteY248" fmla="*/ 8115022 h 10288591"/>
              <a:gd name="connsiteX249" fmla="*/ 18245282 w 18288000"/>
              <a:gd name="connsiteY249" fmla="*/ 8171592 h 10288591"/>
              <a:gd name="connsiteX250" fmla="*/ 18288000 w 18288000"/>
              <a:gd name="connsiteY250" fmla="*/ 8195334 h 1028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8288000" h="10288591">
                <a:moveTo>
                  <a:pt x="18287999" y="6707369"/>
                </a:moveTo>
                <a:lnTo>
                  <a:pt x="18284687" y="6705618"/>
                </a:lnTo>
                <a:lnTo>
                  <a:pt x="18209059" y="6659036"/>
                </a:lnTo>
                <a:lnTo>
                  <a:pt x="18133433" y="6612454"/>
                </a:lnTo>
                <a:lnTo>
                  <a:pt x="18059527" y="6562437"/>
                </a:lnTo>
                <a:lnTo>
                  <a:pt x="17984768" y="6509832"/>
                </a:lnTo>
                <a:lnTo>
                  <a:pt x="17912587" y="6456372"/>
                </a:lnTo>
                <a:lnTo>
                  <a:pt x="17842986" y="6402057"/>
                </a:lnTo>
                <a:lnTo>
                  <a:pt x="17775108" y="6344300"/>
                </a:lnTo>
                <a:lnTo>
                  <a:pt x="17707229" y="6286546"/>
                </a:lnTo>
                <a:lnTo>
                  <a:pt x="17641078" y="6225351"/>
                </a:lnTo>
                <a:lnTo>
                  <a:pt x="17577504" y="6163296"/>
                </a:lnTo>
                <a:lnTo>
                  <a:pt x="17515655" y="6097808"/>
                </a:lnTo>
                <a:lnTo>
                  <a:pt x="17453804" y="6032315"/>
                </a:lnTo>
                <a:lnTo>
                  <a:pt x="17393677" y="5963386"/>
                </a:lnTo>
                <a:lnTo>
                  <a:pt x="17333551" y="5894454"/>
                </a:lnTo>
                <a:lnTo>
                  <a:pt x="17276006" y="5824667"/>
                </a:lnTo>
                <a:lnTo>
                  <a:pt x="17221039" y="5754024"/>
                </a:lnTo>
                <a:lnTo>
                  <a:pt x="17165217" y="5680794"/>
                </a:lnTo>
                <a:lnTo>
                  <a:pt x="17111976" y="5606713"/>
                </a:lnTo>
                <a:lnTo>
                  <a:pt x="17062169" y="5534355"/>
                </a:lnTo>
                <a:lnTo>
                  <a:pt x="17010651" y="5456832"/>
                </a:lnTo>
                <a:lnTo>
                  <a:pt x="16959989" y="5381894"/>
                </a:lnTo>
                <a:lnTo>
                  <a:pt x="16912775" y="5300074"/>
                </a:lnTo>
                <a:lnTo>
                  <a:pt x="16867273" y="5223421"/>
                </a:lnTo>
                <a:lnTo>
                  <a:pt x="16824353" y="5145912"/>
                </a:lnTo>
                <a:lnTo>
                  <a:pt x="16777138" y="5064091"/>
                </a:lnTo>
                <a:lnTo>
                  <a:pt x="16736799" y="4985722"/>
                </a:lnTo>
                <a:lnTo>
                  <a:pt x="16697326" y="4901336"/>
                </a:lnTo>
                <a:lnTo>
                  <a:pt x="16656128" y="4820386"/>
                </a:lnTo>
                <a:lnTo>
                  <a:pt x="16618378" y="4732557"/>
                </a:lnTo>
                <a:lnTo>
                  <a:pt x="16583209" y="4643872"/>
                </a:lnTo>
                <a:lnTo>
                  <a:pt x="16548904" y="4549163"/>
                </a:lnTo>
                <a:lnTo>
                  <a:pt x="16516314" y="4459622"/>
                </a:lnTo>
                <a:lnTo>
                  <a:pt x="16487173" y="4363202"/>
                </a:lnTo>
                <a:lnTo>
                  <a:pt x="16458029" y="4266782"/>
                </a:lnTo>
                <a:lnTo>
                  <a:pt x="16431468" y="4169504"/>
                </a:lnTo>
                <a:lnTo>
                  <a:pt x="16404907" y="4072227"/>
                </a:lnTo>
                <a:lnTo>
                  <a:pt x="16361246" y="3871663"/>
                </a:lnTo>
                <a:lnTo>
                  <a:pt x="16320167" y="3670244"/>
                </a:lnTo>
                <a:lnTo>
                  <a:pt x="16275651" y="3467093"/>
                </a:lnTo>
                <a:lnTo>
                  <a:pt x="16238011" y="3267399"/>
                </a:lnTo>
                <a:lnTo>
                  <a:pt x="16196075" y="3063398"/>
                </a:lnTo>
                <a:lnTo>
                  <a:pt x="16150693" y="2866272"/>
                </a:lnTo>
                <a:lnTo>
                  <a:pt x="16126711" y="2768137"/>
                </a:lnTo>
                <a:lnTo>
                  <a:pt x="16105311" y="2669149"/>
                </a:lnTo>
                <a:lnTo>
                  <a:pt x="16079603" y="2574451"/>
                </a:lnTo>
                <a:lnTo>
                  <a:pt x="16050462" y="2478032"/>
                </a:lnTo>
                <a:lnTo>
                  <a:pt x="16019597" y="2385053"/>
                </a:lnTo>
                <a:lnTo>
                  <a:pt x="15989589" y="2294654"/>
                </a:lnTo>
                <a:lnTo>
                  <a:pt x="15953562" y="2203385"/>
                </a:lnTo>
                <a:lnTo>
                  <a:pt x="15919251" y="2117284"/>
                </a:lnTo>
                <a:lnTo>
                  <a:pt x="15878918" y="2030312"/>
                </a:lnTo>
                <a:lnTo>
                  <a:pt x="15837722" y="1949363"/>
                </a:lnTo>
                <a:lnTo>
                  <a:pt x="15790506" y="1867543"/>
                </a:lnTo>
                <a:lnTo>
                  <a:pt x="15744149" y="1788308"/>
                </a:lnTo>
                <a:lnTo>
                  <a:pt x="15703794" y="1727150"/>
                </a:lnTo>
                <a:lnTo>
                  <a:pt x="15660856" y="1666850"/>
                </a:lnTo>
                <a:lnTo>
                  <a:pt x="15612758" y="1608264"/>
                </a:lnTo>
                <a:lnTo>
                  <a:pt x="15562078" y="1550534"/>
                </a:lnTo>
                <a:lnTo>
                  <a:pt x="15509677" y="1496242"/>
                </a:lnTo>
                <a:lnTo>
                  <a:pt x="15458131" y="1444535"/>
                </a:lnTo>
                <a:lnTo>
                  <a:pt x="15400569" y="1391958"/>
                </a:lnTo>
                <a:lnTo>
                  <a:pt x="15341282" y="1342820"/>
                </a:lnTo>
                <a:lnTo>
                  <a:pt x="15281997" y="1293683"/>
                </a:lnTo>
                <a:lnTo>
                  <a:pt x="15220988" y="1247986"/>
                </a:lnTo>
                <a:lnTo>
                  <a:pt x="15157397" y="1203142"/>
                </a:lnTo>
                <a:lnTo>
                  <a:pt x="15093807" y="1158301"/>
                </a:lnTo>
                <a:lnTo>
                  <a:pt x="15026771" y="1120340"/>
                </a:lnTo>
                <a:lnTo>
                  <a:pt x="14958878" y="1079792"/>
                </a:lnTo>
                <a:lnTo>
                  <a:pt x="14888402" y="1040102"/>
                </a:lnTo>
                <a:lnTo>
                  <a:pt x="14819643" y="1005581"/>
                </a:lnTo>
                <a:lnTo>
                  <a:pt x="14746578" y="975354"/>
                </a:lnTo>
                <a:lnTo>
                  <a:pt x="14675239" y="941687"/>
                </a:lnTo>
                <a:lnTo>
                  <a:pt x="14602174" y="911460"/>
                </a:lnTo>
                <a:lnTo>
                  <a:pt x="14526529" y="882089"/>
                </a:lnTo>
                <a:lnTo>
                  <a:pt x="14455181" y="857027"/>
                </a:lnTo>
                <a:lnTo>
                  <a:pt x="14381252" y="832823"/>
                </a:lnTo>
                <a:lnTo>
                  <a:pt x="14305600" y="812058"/>
                </a:lnTo>
                <a:lnTo>
                  <a:pt x="14231670" y="787854"/>
                </a:lnTo>
                <a:lnTo>
                  <a:pt x="14154295" y="770529"/>
                </a:lnTo>
                <a:lnTo>
                  <a:pt x="14080355" y="754928"/>
                </a:lnTo>
                <a:lnTo>
                  <a:pt x="14004695" y="742769"/>
                </a:lnTo>
                <a:lnTo>
                  <a:pt x="13929033" y="730608"/>
                </a:lnTo>
                <a:lnTo>
                  <a:pt x="13860250" y="721900"/>
                </a:lnTo>
                <a:lnTo>
                  <a:pt x="13786304" y="714906"/>
                </a:lnTo>
                <a:lnTo>
                  <a:pt x="13712357" y="707912"/>
                </a:lnTo>
                <a:lnTo>
                  <a:pt x="13639267" y="703498"/>
                </a:lnTo>
                <a:lnTo>
                  <a:pt x="13556713" y="705096"/>
                </a:lnTo>
                <a:lnTo>
                  <a:pt x="13473303" y="704111"/>
                </a:lnTo>
                <a:lnTo>
                  <a:pt x="13390748" y="705711"/>
                </a:lnTo>
                <a:lnTo>
                  <a:pt x="13307328" y="713330"/>
                </a:lnTo>
                <a:lnTo>
                  <a:pt x="13139633" y="725986"/>
                </a:lnTo>
                <a:lnTo>
                  <a:pt x="12973660" y="735204"/>
                </a:lnTo>
                <a:lnTo>
                  <a:pt x="12806819" y="750443"/>
                </a:lnTo>
                <a:lnTo>
                  <a:pt x="12641702" y="762243"/>
                </a:lnTo>
                <a:lnTo>
                  <a:pt x="12557425" y="767281"/>
                </a:lnTo>
                <a:lnTo>
                  <a:pt x="12474872" y="768878"/>
                </a:lnTo>
                <a:lnTo>
                  <a:pt x="12391459" y="767894"/>
                </a:lnTo>
                <a:lnTo>
                  <a:pt x="12306326" y="770345"/>
                </a:lnTo>
                <a:lnTo>
                  <a:pt x="12227218" y="765066"/>
                </a:lnTo>
                <a:lnTo>
                  <a:pt x="12152414" y="755489"/>
                </a:lnTo>
                <a:lnTo>
                  <a:pt x="12072451" y="747623"/>
                </a:lnTo>
                <a:lnTo>
                  <a:pt x="11994207" y="736321"/>
                </a:lnTo>
                <a:lnTo>
                  <a:pt x="11917690" y="721577"/>
                </a:lnTo>
                <a:lnTo>
                  <a:pt x="11841172" y="706834"/>
                </a:lnTo>
                <a:lnTo>
                  <a:pt x="11763794" y="689509"/>
                </a:lnTo>
                <a:lnTo>
                  <a:pt x="11688143" y="668744"/>
                </a:lnTo>
                <a:lnTo>
                  <a:pt x="11615070" y="647121"/>
                </a:lnTo>
                <a:lnTo>
                  <a:pt x="11537705" y="621190"/>
                </a:lnTo>
                <a:lnTo>
                  <a:pt x="11462918" y="594402"/>
                </a:lnTo>
                <a:lnTo>
                  <a:pt x="11393291" y="565902"/>
                </a:lnTo>
                <a:lnTo>
                  <a:pt x="11319371" y="533091"/>
                </a:lnTo>
                <a:lnTo>
                  <a:pt x="11248030" y="499427"/>
                </a:lnTo>
                <a:lnTo>
                  <a:pt x="11176687" y="465759"/>
                </a:lnTo>
                <a:lnTo>
                  <a:pt x="11109653" y="427796"/>
                </a:lnTo>
                <a:lnTo>
                  <a:pt x="11039177" y="388109"/>
                </a:lnTo>
                <a:lnTo>
                  <a:pt x="10974724" y="349288"/>
                </a:lnTo>
                <a:lnTo>
                  <a:pt x="10905972" y="306158"/>
                </a:lnTo>
                <a:lnTo>
                  <a:pt x="10841523" y="258734"/>
                </a:lnTo>
                <a:lnTo>
                  <a:pt x="10777076" y="211310"/>
                </a:lnTo>
                <a:lnTo>
                  <a:pt x="10718647" y="164756"/>
                </a:lnTo>
                <a:lnTo>
                  <a:pt x="10655921" y="113892"/>
                </a:lnTo>
                <a:lnTo>
                  <a:pt x="10598361" y="61314"/>
                </a:lnTo>
                <a:lnTo>
                  <a:pt x="10540797" y="8737"/>
                </a:lnTo>
                <a:lnTo>
                  <a:pt x="10532086" y="0"/>
                </a:lnTo>
                <a:lnTo>
                  <a:pt x="18287999" y="0"/>
                </a:lnTo>
                <a:close/>
                <a:moveTo>
                  <a:pt x="18288000" y="10288591"/>
                </a:moveTo>
                <a:lnTo>
                  <a:pt x="0" y="10288591"/>
                </a:lnTo>
                <a:lnTo>
                  <a:pt x="0" y="1"/>
                </a:lnTo>
                <a:lnTo>
                  <a:pt x="6403854" y="1"/>
                </a:lnTo>
                <a:lnTo>
                  <a:pt x="6444927" y="83787"/>
                </a:lnTo>
                <a:lnTo>
                  <a:pt x="6501073" y="183986"/>
                </a:lnTo>
                <a:lnTo>
                  <a:pt x="6557218" y="284183"/>
                </a:lnTo>
                <a:lnTo>
                  <a:pt x="6618211" y="379937"/>
                </a:lnTo>
                <a:lnTo>
                  <a:pt x="6684859" y="474077"/>
                </a:lnTo>
                <a:lnTo>
                  <a:pt x="6753528" y="564582"/>
                </a:lnTo>
                <a:lnTo>
                  <a:pt x="6827851" y="653469"/>
                </a:lnTo>
                <a:lnTo>
                  <a:pt x="6907021" y="737913"/>
                </a:lnTo>
                <a:lnTo>
                  <a:pt x="6986192" y="822360"/>
                </a:lnTo>
                <a:lnTo>
                  <a:pt x="7066576" y="900340"/>
                </a:lnTo>
                <a:lnTo>
                  <a:pt x="7153423" y="979534"/>
                </a:lnTo>
                <a:lnTo>
                  <a:pt x="7238654" y="1053072"/>
                </a:lnTo>
                <a:lnTo>
                  <a:pt x="7331559" y="1121357"/>
                </a:lnTo>
                <a:lnTo>
                  <a:pt x="7426487" y="1186009"/>
                </a:lnTo>
                <a:lnTo>
                  <a:pt x="7522220" y="1253488"/>
                </a:lnTo>
                <a:lnTo>
                  <a:pt x="7621185" y="1310867"/>
                </a:lnTo>
                <a:lnTo>
                  <a:pt x="7720154" y="1368246"/>
                </a:lnTo>
                <a:lnTo>
                  <a:pt x="7823967" y="1421182"/>
                </a:lnTo>
                <a:lnTo>
                  <a:pt x="7926165" y="1468461"/>
                </a:lnTo>
                <a:lnTo>
                  <a:pt x="8030384" y="1512107"/>
                </a:lnTo>
                <a:lnTo>
                  <a:pt x="8139450" y="1551306"/>
                </a:lnTo>
                <a:lnTo>
                  <a:pt x="8248516" y="1590507"/>
                </a:lnTo>
                <a:lnTo>
                  <a:pt x="8357986" y="1620415"/>
                </a:lnTo>
                <a:lnTo>
                  <a:pt x="8470284" y="1649516"/>
                </a:lnTo>
                <a:lnTo>
                  <a:pt x="8580159" y="1670132"/>
                </a:lnTo>
                <a:lnTo>
                  <a:pt x="8694880" y="1686305"/>
                </a:lnTo>
                <a:lnTo>
                  <a:pt x="8811624" y="1698844"/>
                </a:lnTo>
                <a:lnTo>
                  <a:pt x="8924730" y="1709360"/>
                </a:lnTo>
                <a:lnTo>
                  <a:pt x="9039051" y="1713414"/>
                </a:lnTo>
                <a:lnTo>
                  <a:pt x="9131151" y="1714636"/>
                </a:lnTo>
                <a:lnTo>
                  <a:pt x="9223657" y="1706568"/>
                </a:lnTo>
                <a:lnTo>
                  <a:pt x="9314951" y="1704961"/>
                </a:lnTo>
                <a:lnTo>
                  <a:pt x="9403821" y="1694871"/>
                </a:lnTo>
                <a:lnTo>
                  <a:pt x="9585200" y="1676714"/>
                </a:lnTo>
                <a:lnTo>
                  <a:pt x="9768595" y="1654918"/>
                </a:lnTo>
                <a:lnTo>
                  <a:pt x="9953205" y="1626658"/>
                </a:lnTo>
                <a:lnTo>
                  <a:pt x="10133773" y="1605673"/>
                </a:lnTo>
                <a:lnTo>
                  <a:pt x="10317170" y="1583878"/>
                </a:lnTo>
                <a:lnTo>
                  <a:pt x="10497335" y="1572183"/>
                </a:lnTo>
                <a:lnTo>
                  <a:pt x="10587013" y="1564918"/>
                </a:lnTo>
                <a:lnTo>
                  <a:pt x="10675479" y="1564123"/>
                </a:lnTo>
                <a:lnTo>
                  <a:pt x="10766774" y="1562517"/>
                </a:lnTo>
                <a:lnTo>
                  <a:pt x="10856047" y="1564549"/>
                </a:lnTo>
                <a:lnTo>
                  <a:pt x="10946130" y="1569405"/>
                </a:lnTo>
                <a:lnTo>
                  <a:pt x="11033384" y="1575072"/>
                </a:lnTo>
                <a:lnTo>
                  <a:pt x="11121444" y="1583564"/>
                </a:lnTo>
                <a:lnTo>
                  <a:pt x="11209506" y="1592058"/>
                </a:lnTo>
                <a:lnTo>
                  <a:pt x="11299183" y="1606211"/>
                </a:lnTo>
                <a:lnTo>
                  <a:pt x="11388054" y="1617533"/>
                </a:lnTo>
                <a:lnTo>
                  <a:pt x="11475712" y="1635319"/>
                </a:lnTo>
                <a:lnTo>
                  <a:pt x="11563370" y="1653106"/>
                </a:lnTo>
                <a:lnTo>
                  <a:pt x="11648200" y="1671699"/>
                </a:lnTo>
                <a:lnTo>
                  <a:pt x="11736663" y="1692310"/>
                </a:lnTo>
                <a:lnTo>
                  <a:pt x="11823108" y="1716564"/>
                </a:lnTo>
                <a:lnTo>
                  <a:pt x="11909554" y="1740814"/>
                </a:lnTo>
                <a:lnTo>
                  <a:pt x="11993979" y="1768696"/>
                </a:lnTo>
                <a:lnTo>
                  <a:pt x="12075575" y="1797390"/>
                </a:lnTo>
                <a:lnTo>
                  <a:pt x="12160810" y="1828105"/>
                </a:lnTo>
                <a:lnTo>
                  <a:pt x="12244023" y="1862453"/>
                </a:lnTo>
                <a:lnTo>
                  <a:pt x="12327236" y="1896804"/>
                </a:lnTo>
                <a:lnTo>
                  <a:pt x="12407621" y="1931961"/>
                </a:lnTo>
                <a:lnTo>
                  <a:pt x="12488815" y="1969947"/>
                </a:lnTo>
                <a:lnTo>
                  <a:pt x="12570008" y="2007933"/>
                </a:lnTo>
                <a:lnTo>
                  <a:pt x="12647161" y="2053190"/>
                </a:lnTo>
                <a:lnTo>
                  <a:pt x="12725527" y="2091983"/>
                </a:lnTo>
                <a:lnTo>
                  <a:pt x="12803488" y="2140067"/>
                </a:lnTo>
                <a:lnTo>
                  <a:pt x="12878621" y="2188960"/>
                </a:lnTo>
                <a:lnTo>
                  <a:pt x="12955772" y="2234214"/>
                </a:lnTo>
                <a:lnTo>
                  <a:pt x="13028079" y="2283917"/>
                </a:lnTo>
                <a:lnTo>
                  <a:pt x="13098364" y="2337251"/>
                </a:lnTo>
                <a:lnTo>
                  <a:pt x="13172287" y="2392610"/>
                </a:lnTo>
                <a:lnTo>
                  <a:pt x="13263172" y="2464530"/>
                </a:lnTo>
                <a:lnTo>
                  <a:pt x="13351231" y="2537262"/>
                </a:lnTo>
                <a:lnTo>
                  <a:pt x="13440905" y="2615646"/>
                </a:lnTo>
                <a:lnTo>
                  <a:pt x="13524925" y="2695648"/>
                </a:lnTo>
                <a:lnTo>
                  <a:pt x="13606924" y="2779287"/>
                </a:lnTo>
                <a:lnTo>
                  <a:pt x="13690942" y="2859287"/>
                </a:lnTo>
                <a:lnTo>
                  <a:pt x="13770923" y="2946560"/>
                </a:lnTo>
                <a:lnTo>
                  <a:pt x="13850900" y="3033833"/>
                </a:lnTo>
                <a:lnTo>
                  <a:pt x="13925224" y="3122723"/>
                </a:lnTo>
                <a:lnTo>
                  <a:pt x="13999547" y="3211610"/>
                </a:lnTo>
                <a:lnTo>
                  <a:pt x="14071851" y="3304133"/>
                </a:lnTo>
                <a:lnTo>
                  <a:pt x="14141326" y="3397465"/>
                </a:lnTo>
                <a:lnTo>
                  <a:pt x="14281085" y="3586961"/>
                </a:lnTo>
                <a:lnTo>
                  <a:pt x="14415189" y="3778065"/>
                </a:lnTo>
                <a:lnTo>
                  <a:pt x="14548081" y="3975635"/>
                </a:lnTo>
                <a:lnTo>
                  <a:pt x="14678952" y="4176843"/>
                </a:lnTo>
                <a:lnTo>
                  <a:pt x="14800534" y="4377647"/>
                </a:lnTo>
                <a:lnTo>
                  <a:pt x="14928578" y="4579655"/>
                </a:lnTo>
                <a:lnTo>
                  <a:pt x="15050968" y="4783288"/>
                </a:lnTo>
                <a:lnTo>
                  <a:pt x="15178203" y="4982474"/>
                </a:lnTo>
                <a:lnTo>
                  <a:pt x="15303420" y="5185295"/>
                </a:lnTo>
                <a:lnTo>
                  <a:pt x="15430656" y="5384483"/>
                </a:lnTo>
                <a:lnTo>
                  <a:pt x="15562741" y="5579226"/>
                </a:lnTo>
                <a:lnTo>
                  <a:pt x="15697652" y="5773160"/>
                </a:lnTo>
                <a:lnTo>
                  <a:pt x="15837411" y="5962652"/>
                </a:lnTo>
                <a:lnTo>
                  <a:pt x="15979998" y="6151337"/>
                </a:lnTo>
                <a:lnTo>
                  <a:pt x="16126625" y="6332748"/>
                </a:lnTo>
                <a:lnTo>
                  <a:pt x="16279715" y="6515375"/>
                </a:lnTo>
                <a:lnTo>
                  <a:pt x="16431189" y="6692342"/>
                </a:lnTo>
                <a:lnTo>
                  <a:pt x="16593168" y="6863255"/>
                </a:lnTo>
                <a:lnTo>
                  <a:pt x="16673148" y="6950528"/>
                </a:lnTo>
                <a:lnTo>
                  <a:pt x="16757973" y="7033355"/>
                </a:lnTo>
                <a:lnTo>
                  <a:pt x="16839972" y="7116990"/>
                </a:lnTo>
                <a:lnTo>
                  <a:pt x="16926820" y="7196186"/>
                </a:lnTo>
                <a:lnTo>
                  <a:pt x="17010840" y="7276190"/>
                </a:lnTo>
                <a:lnTo>
                  <a:pt x="17100512" y="7354573"/>
                </a:lnTo>
                <a:lnTo>
                  <a:pt x="17189380" y="7430133"/>
                </a:lnTo>
                <a:lnTo>
                  <a:pt x="17278244" y="7505689"/>
                </a:lnTo>
                <a:lnTo>
                  <a:pt x="17369132" y="7577613"/>
                </a:lnTo>
                <a:lnTo>
                  <a:pt x="17463656" y="7651556"/>
                </a:lnTo>
                <a:lnTo>
                  <a:pt x="17554540" y="7723479"/>
                </a:lnTo>
                <a:lnTo>
                  <a:pt x="17648254" y="7794594"/>
                </a:lnTo>
                <a:lnTo>
                  <a:pt x="17746816" y="7861263"/>
                </a:lnTo>
                <a:lnTo>
                  <a:pt x="17841744" y="7925915"/>
                </a:lnTo>
                <a:lnTo>
                  <a:pt x="17942324" y="7988950"/>
                </a:lnTo>
                <a:lnTo>
                  <a:pt x="18040080" y="8052794"/>
                </a:lnTo>
                <a:lnTo>
                  <a:pt x="18143488" y="8115022"/>
                </a:lnTo>
                <a:lnTo>
                  <a:pt x="18245282" y="8171592"/>
                </a:lnTo>
                <a:lnTo>
                  <a:pt x="18288000" y="8195334"/>
                </a:lnTo>
                <a:close/>
              </a:path>
            </a:pathLst>
          </a:cu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2279229" y="2276872"/>
            <a:ext cx="4585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1 slide para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EXPOR O ASSUNTO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475656" y="6399434"/>
            <a:ext cx="5976664" cy="4514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X Mostra Interna de Trabalhos de Iniciação Científica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III Mostra Interna de Trabalhos de Iniciação em Desenvolvimento Tecnológico e Inovação</a:t>
            </a:r>
          </a:p>
        </p:txBody>
      </p:sp>
      <p:cxnSp>
        <p:nvCxnSpPr>
          <p:cNvPr id="21" name="Conector reto 20"/>
          <p:cNvCxnSpPr/>
          <p:nvPr/>
        </p:nvCxnSpPr>
        <p:spPr>
          <a:xfrm>
            <a:off x="251520" y="6390381"/>
            <a:ext cx="8085907" cy="0"/>
          </a:xfrm>
          <a:prstGeom prst="line">
            <a:avLst/>
          </a:prstGeom>
          <a:ln w="19050">
            <a:solidFill>
              <a:srgbClr val="B4B5B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2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579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0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1" name="CaixaDeTexto 10"/>
          <p:cNvSpPr txBox="1"/>
          <p:nvPr/>
        </p:nvSpPr>
        <p:spPr>
          <a:xfrm>
            <a:off x="1979712" y="2302024"/>
            <a:ext cx="51845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1 slide para informar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PORQUE </a:t>
            </a:r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fez/fará a pesquisa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475656" y="6399434"/>
            <a:ext cx="5976664" cy="4514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X Mostra Interna de Trabalhos de Iniciação Científica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III Mostra Interna de Trabalhos de Iniciação em Desenvolvimento Tecnológico e Inovação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251520" y="6390381"/>
            <a:ext cx="8085907" cy="0"/>
          </a:xfrm>
          <a:prstGeom prst="line">
            <a:avLst/>
          </a:prstGeom>
          <a:ln w="19050">
            <a:solidFill>
              <a:srgbClr val="B4B5B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59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570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1439652" y="242088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Utilize até 2 slides para informar</a:t>
            </a:r>
          </a:p>
          <a:p>
            <a:pPr algn="ctr"/>
            <a:r>
              <a:rPr lang="pt-BR" sz="2800" b="1" dirty="0">
                <a:solidFill>
                  <a:srgbClr val="FF0000"/>
                </a:solidFill>
              </a:rPr>
              <a:t>COMO </a:t>
            </a:r>
            <a:r>
              <a:rPr lang="pt-BR" sz="2800" b="1" dirty="0"/>
              <a:t>fez/fará a pesquisa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475656" y="6399434"/>
            <a:ext cx="5976664" cy="4514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X Mostra Interna de Trabalhos de Iniciação Científica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III Mostra Interna de Trabalhos de Iniciação em Desenvolvimento Tecnológico e Inovação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251520" y="6390381"/>
            <a:ext cx="8085907" cy="0"/>
          </a:xfrm>
          <a:prstGeom prst="line">
            <a:avLst/>
          </a:prstGeom>
          <a:ln w="19050">
            <a:solidFill>
              <a:srgbClr val="B4B5B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450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072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1439652" y="2420888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até 4 slides para apresentar os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PRINCIPAIS RESULTADOS OBTIDOS </a:t>
            </a:r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 </a:t>
            </a:r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ESPERADOS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475656" y="6399434"/>
            <a:ext cx="5976664" cy="4514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X Mostra Interna de Trabalhos de Iniciação Científica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III Mostra Interna de Trabalhos de Iniciação em Desenvolvimento Tecnológico e Inovação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251520" y="6390381"/>
            <a:ext cx="8085907" cy="0"/>
          </a:xfrm>
          <a:prstGeom prst="line">
            <a:avLst/>
          </a:prstGeom>
          <a:ln w="19050">
            <a:solidFill>
              <a:srgbClr val="B4B5B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9095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1439652" y="2420888"/>
            <a:ext cx="62646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(somente para trabalhos concluídos)</a:t>
            </a:r>
            <a:endParaRPr lang="pt-BR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pt-BR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até 1 slide para apresentar a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CONCLUSÃO</a:t>
            </a:r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, que deve estar relacionada com os objetivos propostos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1475656" y="6399434"/>
            <a:ext cx="5976664" cy="4514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X Mostra Interna de Trabalhos de Iniciação Científica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III Mostra Interna de Trabalhos de Iniciação em Desenvolvimento Tecnológico e Inovação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251520" y="6390381"/>
            <a:ext cx="8085907" cy="0"/>
          </a:xfrm>
          <a:prstGeom prst="line">
            <a:avLst/>
          </a:prstGeom>
          <a:ln w="19050">
            <a:solidFill>
              <a:srgbClr val="B4B5B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323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Agrupar 9"/>
          <p:cNvGrpSpPr/>
          <p:nvPr/>
        </p:nvGrpSpPr>
        <p:grpSpPr>
          <a:xfrm>
            <a:off x="-1" y="0"/>
            <a:ext cx="9144001" cy="6858000"/>
            <a:chOff x="-1" y="0"/>
            <a:chExt cx="9144001" cy="6858000"/>
          </a:xfrm>
        </p:grpSpPr>
        <p:sp>
          <p:nvSpPr>
            <p:cNvPr id="11" name="Прямоугольник 16"/>
            <p:cNvSpPr/>
            <p:nvPr/>
          </p:nvSpPr>
          <p:spPr>
            <a:xfrm>
              <a:off x="-1" y="0"/>
              <a:ext cx="914400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/>
            </a:p>
          </p:txBody>
        </p:sp>
        <p:sp>
          <p:nvSpPr>
            <p:cNvPr id="13" name="Полилиния 7"/>
            <p:cNvSpPr>
              <a:spLocks/>
            </p:cNvSpPr>
            <p:nvPr/>
          </p:nvSpPr>
          <p:spPr bwMode="auto">
            <a:xfrm>
              <a:off x="3563887" y="0"/>
              <a:ext cx="5580113" cy="5301208"/>
            </a:xfrm>
            <a:custGeom>
              <a:avLst/>
              <a:gdLst>
                <a:gd name="connsiteX0" fmla="*/ 0 w 8426808"/>
                <a:gd name="connsiteY0" fmla="*/ 0 h 6561712"/>
                <a:gd name="connsiteX1" fmla="*/ 8426808 w 8426808"/>
                <a:gd name="connsiteY1" fmla="*/ 0 h 6561712"/>
                <a:gd name="connsiteX2" fmla="*/ 8426808 w 8426808"/>
                <a:gd name="connsiteY2" fmla="*/ 6561712 h 6561712"/>
                <a:gd name="connsiteX3" fmla="*/ 8310840 w 8426808"/>
                <a:gd name="connsiteY3" fmla="*/ 6545640 h 6561712"/>
                <a:gd name="connsiteX4" fmla="*/ 8157192 w 8426808"/>
                <a:gd name="connsiteY4" fmla="*/ 6515799 h 6561712"/>
                <a:gd name="connsiteX5" fmla="*/ 8003540 w 8426808"/>
                <a:gd name="connsiteY5" fmla="*/ 6472187 h 6561712"/>
                <a:gd name="connsiteX6" fmla="*/ 7849892 w 8426808"/>
                <a:gd name="connsiteY6" fmla="*/ 6423983 h 6561712"/>
                <a:gd name="connsiteX7" fmla="*/ 7691656 w 8426808"/>
                <a:gd name="connsiteY7" fmla="*/ 6362007 h 6561712"/>
                <a:gd name="connsiteX8" fmla="*/ 7535712 w 8426808"/>
                <a:gd name="connsiteY8" fmla="*/ 6288554 h 6561712"/>
                <a:gd name="connsiteX9" fmla="*/ 7462328 w 8426808"/>
                <a:gd name="connsiteY9" fmla="*/ 6249532 h 6561712"/>
                <a:gd name="connsiteX10" fmla="*/ 7393528 w 8426808"/>
                <a:gd name="connsiteY10" fmla="*/ 6212805 h 6561712"/>
                <a:gd name="connsiteX11" fmla="*/ 7324732 w 8426808"/>
                <a:gd name="connsiteY11" fmla="*/ 6173783 h 6561712"/>
                <a:gd name="connsiteX12" fmla="*/ 7258224 w 8426808"/>
                <a:gd name="connsiteY12" fmla="*/ 6132465 h 6561712"/>
                <a:gd name="connsiteX13" fmla="*/ 7191720 w 8426808"/>
                <a:gd name="connsiteY13" fmla="*/ 6086557 h 6561712"/>
                <a:gd name="connsiteX14" fmla="*/ 7127508 w 8426808"/>
                <a:gd name="connsiteY14" fmla="*/ 6042944 h 6561712"/>
                <a:gd name="connsiteX15" fmla="*/ 7063296 w 8426808"/>
                <a:gd name="connsiteY15" fmla="*/ 5994741 h 6561712"/>
                <a:gd name="connsiteX16" fmla="*/ 6999084 w 8426808"/>
                <a:gd name="connsiteY16" fmla="*/ 5946537 h 6561712"/>
                <a:gd name="connsiteX17" fmla="*/ 6937168 w 8426808"/>
                <a:gd name="connsiteY17" fmla="*/ 5896038 h 6561712"/>
                <a:gd name="connsiteX18" fmla="*/ 6877541 w 8426808"/>
                <a:gd name="connsiteY18" fmla="*/ 5843243 h 6561712"/>
                <a:gd name="connsiteX19" fmla="*/ 6817916 w 8426808"/>
                <a:gd name="connsiteY19" fmla="*/ 5792744 h 6561712"/>
                <a:gd name="connsiteX20" fmla="*/ 6760584 w 8426808"/>
                <a:gd name="connsiteY20" fmla="*/ 5737654 h 6561712"/>
                <a:gd name="connsiteX21" fmla="*/ 6703252 w 8426808"/>
                <a:gd name="connsiteY21" fmla="*/ 5680269 h 6561712"/>
                <a:gd name="connsiteX22" fmla="*/ 6648213 w 8426808"/>
                <a:gd name="connsiteY22" fmla="*/ 5622884 h 6561712"/>
                <a:gd name="connsiteX23" fmla="*/ 6595468 w 8426808"/>
                <a:gd name="connsiteY23" fmla="*/ 5563203 h 6561712"/>
                <a:gd name="connsiteX24" fmla="*/ 6542723 w 8426808"/>
                <a:gd name="connsiteY24" fmla="*/ 5505818 h 6561712"/>
                <a:gd name="connsiteX25" fmla="*/ 6489977 w 8426808"/>
                <a:gd name="connsiteY25" fmla="*/ 5443841 h 6561712"/>
                <a:gd name="connsiteX26" fmla="*/ 6441819 w 8426808"/>
                <a:gd name="connsiteY26" fmla="*/ 5381865 h 6561712"/>
                <a:gd name="connsiteX27" fmla="*/ 6391366 w 8426808"/>
                <a:gd name="connsiteY27" fmla="*/ 5319889 h 6561712"/>
                <a:gd name="connsiteX28" fmla="*/ 6345501 w 8426808"/>
                <a:gd name="connsiteY28" fmla="*/ 5255618 h 6561712"/>
                <a:gd name="connsiteX29" fmla="*/ 6297341 w 8426808"/>
                <a:gd name="connsiteY29" fmla="*/ 5186755 h 6561712"/>
                <a:gd name="connsiteX30" fmla="*/ 6253769 w 8426808"/>
                <a:gd name="connsiteY30" fmla="*/ 5120188 h 6561712"/>
                <a:gd name="connsiteX31" fmla="*/ 6207904 w 8426808"/>
                <a:gd name="connsiteY31" fmla="*/ 5053621 h 6561712"/>
                <a:gd name="connsiteX32" fmla="*/ 6166625 w 8426808"/>
                <a:gd name="connsiteY32" fmla="*/ 4984759 h 6561712"/>
                <a:gd name="connsiteX33" fmla="*/ 6127639 w 8426808"/>
                <a:gd name="connsiteY33" fmla="*/ 4918192 h 6561712"/>
                <a:gd name="connsiteX34" fmla="*/ 6086360 w 8426808"/>
                <a:gd name="connsiteY34" fmla="*/ 4847034 h 6561712"/>
                <a:gd name="connsiteX35" fmla="*/ 6047375 w 8426808"/>
                <a:gd name="connsiteY35" fmla="*/ 4775876 h 6561712"/>
                <a:gd name="connsiteX36" fmla="*/ 6012975 w 8426808"/>
                <a:gd name="connsiteY36" fmla="*/ 4704718 h 6561712"/>
                <a:gd name="connsiteX37" fmla="*/ 5976283 w 8426808"/>
                <a:gd name="connsiteY37" fmla="*/ 4633561 h 6561712"/>
                <a:gd name="connsiteX38" fmla="*/ 5944177 w 8426808"/>
                <a:gd name="connsiteY38" fmla="*/ 4560107 h 6561712"/>
                <a:gd name="connsiteX39" fmla="*/ 5912071 w 8426808"/>
                <a:gd name="connsiteY39" fmla="*/ 4486655 h 6561712"/>
                <a:gd name="connsiteX40" fmla="*/ 5879965 w 8426808"/>
                <a:gd name="connsiteY40" fmla="*/ 4413202 h 6561712"/>
                <a:gd name="connsiteX41" fmla="*/ 5834099 w 8426808"/>
                <a:gd name="connsiteY41" fmla="*/ 4303021 h 6561712"/>
                <a:gd name="connsiteX42" fmla="*/ 5795113 w 8426808"/>
                <a:gd name="connsiteY42" fmla="*/ 4192841 h 6561712"/>
                <a:gd name="connsiteX43" fmla="*/ 5756128 w 8426808"/>
                <a:gd name="connsiteY43" fmla="*/ 4080366 h 6561712"/>
                <a:gd name="connsiteX44" fmla="*/ 5717142 w 8426808"/>
                <a:gd name="connsiteY44" fmla="*/ 3970186 h 6561712"/>
                <a:gd name="connsiteX45" fmla="*/ 5639171 w 8426808"/>
                <a:gd name="connsiteY45" fmla="*/ 3742940 h 6561712"/>
                <a:gd name="connsiteX46" fmla="*/ 5561199 w 8426808"/>
                <a:gd name="connsiteY46" fmla="*/ 3520285 h 6561712"/>
                <a:gd name="connsiteX47" fmla="*/ 5517627 w 8426808"/>
                <a:gd name="connsiteY47" fmla="*/ 3412401 h 6561712"/>
                <a:gd name="connsiteX48" fmla="*/ 5474055 w 8426808"/>
                <a:gd name="connsiteY48" fmla="*/ 3302221 h 6561712"/>
                <a:gd name="connsiteX49" fmla="*/ 5425895 w 8426808"/>
                <a:gd name="connsiteY49" fmla="*/ 3194337 h 6561712"/>
                <a:gd name="connsiteX50" fmla="*/ 5377737 w 8426808"/>
                <a:gd name="connsiteY50" fmla="*/ 3091043 h 6561712"/>
                <a:gd name="connsiteX51" fmla="*/ 5350217 w 8426808"/>
                <a:gd name="connsiteY51" fmla="*/ 3038249 h 6561712"/>
                <a:gd name="connsiteX52" fmla="*/ 5322698 w 8426808"/>
                <a:gd name="connsiteY52" fmla="*/ 2985454 h 6561712"/>
                <a:gd name="connsiteX53" fmla="*/ 5292885 w 8426808"/>
                <a:gd name="connsiteY53" fmla="*/ 2937250 h 6561712"/>
                <a:gd name="connsiteX54" fmla="*/ 5263073 w 8426808"/>
                <a:gd name="connsiteY54" fmla="*/ 2884456 h 6561712"/>
                <a:gd name="connsiteX55" fmla="*/ 5230967 w 8426808"/>
                <a:gd name="connsiteY55" fmla="*/ 2836252 h 6561712"/>
                <a:gd name="connsiteX56" fmla="*/ 5198861 w 8426808"/>
                <a:gd name="connsiteY56" fmla="*/ 2788048 h 6561712"/>
                <a:gd name="connsiteX57" fmla="*/ 5164462 w 8426808"/>
                <a:gd name="connsiteY57" fmla="*/ 2739845 h 6561712"/>
                <a:gd name="connsiteX58" fmla="*/ 5130063 w 8426808"/>
                <a:gd name="connsiteY58" fmla="*/ 2693937 h 6561712"/>
                <a:gd name="connsiteX59" fmla="*/ 5045211 w 8426808"/>
                <a:gd name="connsiteY59" fmla="*/ 2595234 h 6561712"/>
                <a:gd name="connsiteX60" fmla="*/ 4958067 w 8426808"/>
                <a:gd name="connsiteY60" fmla="*/ 2501122 h 6561712"/>
                <a:gd name="connsiteX61" fmla="*/ 4866335 w 8426808"/>
                <a:gd name="connsiteY61" fmla="*/ 2413896 h 6561712"/>
                <a:gd name="connsiteX62" fmla="*/ 4770017 w 8426808"/>
                <a:gd name="connsiteY62" fmla="*/ 2333557 h 6561712"/>
                <a:gd name="connsiteX63" fmla="*/ 4669113 w 8426808"/>
                <a:gd name="connsiteY63" fmla="*/ 2260104 h 6561712"/>
                <a:gd name="connsiteX64" fmla="*/ 4565916 w 8426808"/>
                <a:gd name="connsiteY64" fmla="*/ 2191241 h 6561712"/>
                <a:gd name="connsiteX65" fmla="*/ 4458131 w 8426808"/>
                <a:gd name="connsiteY65" fmla="*/ 2126970 h 6561712"/>
                <a:gd name="connsiteX66" fmla="*/ 4348055 w 8426808"/>
                <a:gd name="connsiteY66" fmla="*/ 2067289 h 6561712"/>
                <a:gd name="connsiteX67" fmla="*/ 4233391 w 8426808"/>
                <a:gd name="connsiteY67" fmla="*/ 2012199 h 6561712"/>
                <a:gd name="connsiteX68" fmla="*/ 4116433 w 8426808"/>
                <a:gd name="connsiteY68" fmla="*/ 1959405 h 6561712"/>
                <a:gd name="connsiteX69" fmla="*/ 3999476 w 8426808"/>
                <a:gd name="connsiteY69" fmla="*/ 1913496 h 6561712"/>
                <a:gd name="connsiteX70" fmla="*/ 3877932 w 8426808"/>
                <a:gd name="connsiteY70" fmla="*/ 1869883 h 6561712"/>
                <a:gd name="connsiteX71" fmla="*/ 3754095 w 8426808"/>
                <a:gd name="connsiteY71" fmla="*/ 1826271 h 6561712"/>
                <a:gd name="connsiteX72" fmla="*/ 3627965 w 8426808"/>
                <a:gd name="connsiteY72" fmla="*/ 1787249 h 6561712"/>
                <a:gd name="connsiteX73" fmla="*/ 3501834 w 8426808"/>
                <a:gd name="connsiteY73" fmla="*/ 1752817 h 6561712"/>
                <a:gd name="connsiteX74" fmla="*/ 3371117 w 8426808"/>
                <a:gd name="connsiteY74" fmla="*/ 1716091 h 6561712"/>
                <a:gd name="connsiteX75" fmla="*/ 3111977 w 8426808"/>
                <a:gd name="connsiteY75" fmla="*/ 1651819 h 6561712"/>
                <a:gd name="connsiteX76" fmla="*/ 2850543 w 8426808"/>
                <a:gd name="connsiteY76" fmla="*/ 1587548 h 6561712"/>
                <a:gd name="connsiteX77" fmla="*/ 2584523 w 8426808"/>
                <a:gd name="connsiteY77" fmla="*/ 1525571 h 6561712"/>
                <a:gd name="connsiteX78" fmla="*/ 2323089 w 8426808"/>
                <a:gd name="connsiteY78" fmla="*/ 1461300 h 6561712"/>
                <a:gd name="connsiteX79" fmla="*/ 2192372 w 8426808"/>
                <a:gd name="connsiteY79" fmla="*/ 1424573 h 6561712"/>
                <a:gd name="connsiteX80" fmla="*/ 2063948 w 8426808"/>
                <a:gd name="connsiteY80" fmla="*/ 1387847 h 6561712"/>
                <a:gd name="connsiteX81" fmla="*/ 1933231 w 8426808"/>
                <a:gd name="connsiteY81" fmla="*/ 1348825 h 6561712"/>
                <a:gd name="connsiteX82" fmla="*/ 1807101 w 8426808"/>
                <a:gd name="connsiteY82" fmla="*/ 1309803 h 6561712"/>
                <a:gd name="connsiteX83" fmla="*/ 1680971 w 8426808"/>
                <a:gd name="connsiteY83" fmla="*/ 1263894 h 6561712"/>
                <a:gd name="connsiteX84" fmla="*/ 1557133 w 8426808"/>
                <a:gd name="connsiteY84" fmla="*/ 1217986 h 6561712"/>
                <a:gd name="connsiteX85" fmla="*/ 1437883 w 8426808"/>
                <a:gd name="connsiteY85" fmla="*/ 1165192 h 6561712"/>
                <a:gd name="connsiteX86" fmla="*/ 1318632 w 8426808"/>
                <a:gd name="connsiteY86" fmla="*/ 1110102 h 6561712"/>
                <a:gd name="connsiteX87" fmla="*/ 1231488 w 8426808"/>
                <a:gd name="connsiteY87" fmla="*/ 1068784 h 6561712"/>
                <a:gd name="connsiteX88" fmla="*/ 1146636 w 8426808"/>
                <a:gd name="connsiteY88" fmla="*/ 1027466 h 6561712"/>
                <a:gd name="connsiteX89" fmla="*/ 1068665 w 8426808"/>
                <a:gd name="connsiteY89" fmla="*/ 979263 h 6561712"/>
                <a:gd name="connsiteX90" fmla="*/ 986107 w 8426808"/>
                <a:gd name="connsiteY90" fmla="*/ 933355 h 6561712"/>
                <a:gd name="connsiteX91" fmla="*/ 910429 w 8426808"/>
                <a:gd name="connsiteY91" fmla="*/ 885151 h 6561712"/>
                <a:gd name="connsiteX92" fmla="*/ 834750 w 8426808"/>
                <a:gd name="connsiteY92" fmla="*/ 834652 h 6561712"/>
                <a:gd name="connsiteX93" fmla="*/ 761365 w 8426808"/>
                <a:gd name="connsiteY93" fmla="*/ 784153 h 6561712"/>
                <a:gd name="connsiteX94" fmla="*/ 690274 w 8426808"/>
                <a:gd name="connsiteY94" fmla="*/ 729063 h 6561712"/>
                <a:gd name="connsiteX95" fmla="*/ 621475 w 8426808"/>
                <a:gd name="connsiteY95" fmla="*/ 673973 h 6561712"/>
                <a:gd name="connsiteX96" fmla="*/ 552677 w 8426808"/>
                <a:gd name="connsiteY96" fmla="*/ 621179 h 6561712"/>
                <a:gd name="connsiteX97" fmla="*/ 488465 w 8426808"/>
                <a:gd name="connsiteY97" fmla="*/ 563793 h 6561712"/>
                <a:gd name="connsiteX98" fmla="*/ 426547 w 8426808"/>
                <a:gd name="connsiteY98" fmla="*/ 504113 h 6561712"/>
                <a:gd name="connsiteX99" fmla="*/ 364628 w 8426808"/>
                <a:gd name="connsiteY99" fmla="*/ 444431 h 6561712"/>
                <a:gd name="connsiteX100" fmla="*/ 305003 w 8426808"/>
                <a:gd name="connsiteY100" fmla="*/ 384751 h 6561712"/>
                <a:gd name="connsiteX101" fmla="*/ 252257 w 8426808"/>
                <a:gd name="connsiteY101" fmla="*/ 320480 h 6561712"/>
                <a:gd name="connsiteX102" fmla="*/ 197219 w 8426808"/>
                <a:gd name="connsiteY102" fmla="*/ 258503 h 6561712"/>
                <a:gd name="connsiteX103" fmla="*/ 142180 w 8426808"/>
                <a:gd name="connsiteY103" fmla="*/ 194232 h 6561712"/>
                <a:gd name="connsiteX104" fmla="*/ 91728 w 8426808"/>
                <a:gd name="connsiteY104" fmla="*/ 129960 h 6561712"/>
                <a:gd name="connsiteX105" fmla="*/ 45862 w 8426808"/>
                <a:gd name="connsiteY105" fmla="*/ 63393 h 6561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</a:cxnLst>
              <a:rect l="l" t="t" r="r" b="b"/>
              <a:pathLst>
                <a:path w="8426808" h="6561712">
                  <a:moveTo>
                    <a:pt x="0" y="0"/>
                  </a:moveTo>
                  <a:lnTo>
                    <a:pt x="8426808" y="0"/>
                  </a:lnTo>
                  <a:lnTo>
                    <a:pt x="8426808" y="6561712"/>
                  </a:lnTo>
                  <a:lnTo>
                    <a:pt x="8310840" y="6545640"/>
                  </a:lnTo>
                  <a:lnTo>
                    <a:pt x="8157192" y="6515799"/>
                  </a:lnTo>
                  <a:lnTo>
                    <a:pt x="8003540" y="6472187"/>
                  </a:lnTo>
                  <a:lnTo>
                    <a:pt x="7849892" y="6423983"/>
                  </a:lnTo>
                  <a:lnTo>
                    <a:pt x="7691656" y="6362007"/>
                  </a:lnTo>
                  <a:lnTo>
                    <a:pt x="7535712" y="6288554"/>
                  </a:lnTo>
                  <a:lnTo>
                    <a:pt x="7462328" y="6249532"/>
                  </a:lnTo>
                  <a:lnTo>
                    <a:pt x="7393528" y="6212805"/>
                  </a:lnTo>
                  <a:lnTo>
                    <a:pt x="7324732" y="6173783"/>
                  </a:lnTo>
                  <a:lnTo>
                    <a:pt x="7258224" y="6132465"/>
                  </a:lnTo>
                  <a:lnTo>
                    <a:pt x="7191720" y="6086557"/>
                  </a:lnTo>
                  <a:lnTo>
                    <a:pt x="7127508" y="6042944"/>
                  </a:lnTo>
                  <a:lnTo>
                    <a:pt x="7063296" y="5994741"/>
                  </a:lnTo>
                  <a:lnTo>
                    <a:pt x="6999084" y="5946537"/>
                  </a:lnTo>
                  <a:lnTo>
                    <a:pt x="6937168" y="5896038"/>
                  </a:lnTo>
                  <a:lnTo>
                    <a:pt x="6877541" y="5843243"/>
                  </a:lnTo>
                  <a:lnTo>
                    <a:pt x="6817916" y="5792744"/>
                  </a:lnTo>
                  <a:lnTo>
                    <a:pt x="6760584" y="5737654"/>
                  </a:lnTo>
                  <a:lnTo>
                    <a:pt x="6703252" y="5680269"/>
                  </a:lnTo>
                  <a:lnTo>
                    <a:pt x="6648213" y="5622884"/>
                  </a:lnTo>
                  <a:lnTo>
                    <a:pt x="6595468" y="5563203"/>
                  </a:lnTo>
                  <a:lnTo>
                    <a:pt x="6542723" y="5505818"/>
                  </a:lnTo>
                  <a:lnTo>
                    <a:pt x="6489977" y="5443841"/>
                  </a:lnTo>
                  <a:lnTo>
                    <a:pt x="6441819" y="5381865"/>
                  </a:lnTo>
                  <a:lnTo>
                    <a:pt x="6391366" y="5319889"/>
                  </a:lnTo>
                  <a:lnTo>
                    <a:pt x="6345501" y="5255618"/>
                  </a:lnTo>
                  <a:lnTo>
                    <a:pt x="6297341" y="5186755"/>
                  </a:lnTo>
                  <a:lnTo>
                    <a:pt x="6253769" y="5120188"/>
                  </a:lnTo>
                  <a:lnTo>
                    <a:pt x="6207904" y="5053621"/>
                  </a:lnTo>
                  <a:lnTo>
                    <a:pt x="6166625" y="4984759"/>
                  </a:lnTo>
                  <a:lnTo>
                    <a:pt x="6127639" y="4918192"/>
                  </a:lnTo>
                  <a:lnTo>
                    <a:pt x="6086360" y="4847034"/>
                  </a:lnTo>
                  <a:lnTo>
                    <a:pt x="6047375" y="4775876"/>
                  </a:lnTo>
                  <a:lnTo>
                    <a:pt x="6012975" y="4704718"/>
                  </a:lnTo>
                  <a:lnTo>
                    <a:pt x="5976283" y="4633561"/>
                  </a:lnTo>
                  <a:lnTo>
                    <a:pt x="5944177" y="4560107"/>
                  </a:lnTo>
                  <a:lnTo>
                    <a:pt x="5912071" y="4486655"/>
                  </a:lnTo>
                  <a:lnTo>
                    <a:pt x="5879965" y="4413202"/>
                  </a:lnTo>
                  <a:lnTo>
                    <a:pt x="5834099" y="4303021"/>
                  </a:lnTo>
                  <a:lnTo>
                    <a:pt x="5795113" y="4192841"/>
                  </a:lnTo>
                  <a:lnTo>
                    <a:pt x="5756128" y="4080366"/>
                  </a:lnTo>
                  <a:lnTo>
                    <a:pt x="5717142" y="3970186"/>
                  </a:lnTo>
                  <a:lnTo>
                    <a:pt x="5639171" y="3742940"/>
                  </a:lnTo>
                  <a:lnTo>
                    <a:pt x="5561199" y="3520285"/>
                  </a:lnTo>
                  <a:lnTo>
                    <a:pt x="5517627" y="3412401"/>
                  </a:lnTo>
                  <a:lnTo>
                    <a:pt x="5474055" y="3302221"/>
                  </a:lnTo>
                  <a:lnTo>
                    <a:pt x="5425895" y="3194337"/>
                  </a:lnTo>
                  <a:lnTo>
                    <a:pt x="5377737" y="3091043"/>
                  </a:lnTo>
                  <a:lnTo>
                    <a:pt x="5350217" y="3038249"/>
                  </a:lnTo>
                  <a:lnTo>
                    <a:pt x="5322698" y="2985454"/>
                  </a:lnTo>
                  <a:lnTo>
                    <a:pt x="5292885" y="2937250"/>
                  </a:lnTo>
                  <a:lnTo>
                    <a:pt x="5263073" y="2884456"/>
                  </a:lnTo>
                  <a:lnTo>
                    <a:pt x="5230967" y="2836252"/>
                  </a:lnTo>
                  <a:lnTo>
                    <a:pt x="5198861" y="2788048"/>
                  </a:lnTo>
                  <a:lnTo>
                    <a:pt x="5164462" y="2739845"/>
                  </a:lnTo>
                  <a:lnTo>
                    <a:pt x="5130063" y="2693937"/>
                  </a:lnTo>
                  <a:lnTo>
                    <a:pt x="5045211" y="2595234"/>
                  </a:lnTo>
                  <a:lnTo>
                    <a:pt x="4958067" y="2501122"/>
                  </a:lnTo>
                  <a:lnTo>
                    <a:pt x="4866335" y="2413896"/>
                  </a:lnTo>
                  <a:lnTo>
                    <a:pt x="4770017" y="2333557"/>
                  </a:lnTo>
                  <a:lnTo>
                    <a:pt x="4669113" y="2260104"/>
                  </a:lnTo>
                  <a:lnTo>
                    <a:pt x="4565916" y="2191241"/>
                  </a:lnTo>
                  <a:lnTo>
                    <a:pt x="4458131" y="2126970"/>
                  </a:lnTo>
                  <a:lnTo>
                    <a:pt x="4348055" y="2067289"/>
                  </a:lnTo>
                  <a:lnTo>
                    <a:pt x="4233391" y="2012199"/>
                  </a:lnTo>
                  <a:lnTo>
                    <a:pt x="4116433" y="1959405"/>
                  </a:lnTo>
                  <a:lnTo>
                    <a:pt x="3999476" y="1913496"/>
                  </a:lnTo>
                  <a:lnTo>
                    <a:pt x="3877932" y="1869883"/>
                  </a:lnTo>
                  <a:lnTo>
                    <a:pt x="3754095" y="1826271"/>
                  </a:lnTo>
                  <a:lnTo>
                    <a:pt x="3627965" y="1787249"/>
                  </a:lnTo>
                  <a:lnTo>
                    <a:pt x="3501834" y="1752817"/>
                  </a:lnTo>
                  <a:lnTo>
                    <a:pt x="3371117" y="1716091"/>
                  </a:lnTo>
                  <a:lnTo>
                    <a:pt x="3111977" y="1651819"/>
                  </a:lnTo>
                  <a:lnTo>
                    <a:pt x="2850543" y="1587548"/>
                  </a:lnTo>
                  <a:lnTo>
                    <a:pt x="2584523" y="1525571"/>
                  </a:lnTo>
                  <a:lnTo>
                    <a:pt x="2323089" y="1461300"/>
                  </a:lnTo>
                  <a:lnTo>
                    <a:pt x="2192372" y="1424573"/>
                  </a:lnTo>
                  <a:lnTo>
                    <a:pt x="2063948" y="1387847"/>
                  </a:lnTo>
                  <a:lnTo>
                    <a:pt x="1933231" y="1348825"/>
                  </a:lnTo>
                  <a:lnTo>
                    <a:pt x="1807101" y="1309803"/>
                  </a:lnTo>
                  <a:lnTo>
                    <a:pt x="1680971" y="1263894"/>
                  </a:lnTo>
                  <a:lnTo>
                    <a:pt x="1557133" y="1217986"/>
                  </a:lnTo>
                  <a:lnTo>
                    <a:pt x="1437883" y="1165192"/>
                  </a:lnTo>
                  <a:lnTo>
                    <a:pt x="1318632" y="1110102"/>
                  </a:lnTo>
                  <a:lnTo>
                    <a:pt x="1231488" y="1068784"/>
                  </a:lnTo>
                  <a:lnTo>
                    <a:pt x="1146636" y="1027466"/>
                  </a:lnTo>
                  <a:lnTo>
                    <a:pt x="1068665" y="979263"/>
                  </a:lnTo>
                  <a:lnTo>
                    <a:pt x="986107" y="933355"/>
                  </a:lnTo>
                  <a:lnTo>
                    <a:pt x="910429" y="885151"/>
                  </a:lnTo>
                  <a:lnTo>
                    <a:pt x="834750" y="834652"/>
                  </a:lnTo>
                  <a:lnTo>
                    <a:pt x="761365" y="784153"/>
                  </a:lnTo>
                  <a:lnTo>
                    <a:pt x="690274" y="729063"/>
                  </a:lnTo>
                  <a:lnTo>
                    <a:pt x="621475" y="673973"/>
                  </a:lnTo>
                  <a:lnTo>
                    <a:pt x="552677" y="621179"/>
                  </a:lnTo>
                  <a:lnTo>
                    <a:pt x="488465" y="563793"/>
                  </a:lnTo>
                  <a:lnTo>
                    <a:pt x="426547" y="504113"/>
                  </a:lnTo>
                  <a:lnTo>
                    <a:pt x="364628" y="444431"/>
                  </a:lnTo>
                  <a:lnTo>
                    <a:pt x="305003" y="384751"/>
                  </a:lnTo>
                  <a:lnTo>
                    <a:pt x="252257" y="320480"/>
                  </a:lnTo>
                  <a:lnTo>
                    <a:pt x="197219" y="258503"/>
                  </a:lnTo>
                  <a:lnTo>
                    <a:pt x="142180" y="194232"/>
                  </a:lnTo>
                  <a:lnTo>
                    <a:pt x="91728" y="129960"/>
                  </a:lnTo>
                  <a:lnTo>
                    <a:pt x="45862" y="63393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  <p:sp>
          <p:nvSpPr>
            <p:cNvPr id="14" name="Полилиния 8"/>
            <p:cNvSpPr>
              <a:spLocks/>
            </p:cNvSpPr>
            <p:nvPr/>
          </p:nvSpPr>
          <p:spPr bwMode="auto">
            <a:xfrm>
              <a:off x="6084168" y="1"/>
              <a:ext cx="3059832" cy="2636911"/>
            </a:xfrm>
            <a:custGeom>
              <a:avLst/>
              <a:gdLst>
                <a:gd name="connsiteX0" fmla="*/ 0 w 5788548"/>
                <a:gd name="connsiteY0" fmla="*/ 0 h 3526160"/>
                <a:gd name="connsiteX1" fmla="*/ 5788548 w 5788548"/>
                <a:gd name="connsiteY1" fmla="*/ 0 h 3526160"/>
                <a:gd name="connsiteX2" fmla="*/ 5788548 w 5788548"/>
                <a:gd name="connsiteY2" fmla="*/ 3526160 h 3526160"/>
                <a:gd name="connsiteX3" fmla="*/ 5776808 w 5788548"/>
                <a:gd name="connsiteY3" fmla="*/ 3521651 h 3526160"/>
                <a:gd name="connsiteX4" fmla="*/ 5729596 w 5788548"/>
                <a:gd name="connsiteY4" fmla="*/ 3499022 h 3526160"/>
                <a:gd name="connsiteX5" fmla="*/ 5682384 w 5788548"/>
                <a:gd name="connsiteY5" fmla="*/ 3476393 h 3526160"/>
                <a:gd name="connsiteX6" fmla="*/ 5637060 w 5788548"/>
                <a:gd name="connsiteY6" fmla="*/ 3451879 h 3526160"/>
                <a:gd name="connsiteX7" fmla="*/ 5589848 w 5788548"/>
                <a:gd name="connsiteY7" fmla="*/ 3425479 h 3526160"/>
                <a:gd name="connsiteX8" fmla="*/ 5544524 w 5788548"/>
                <a:gd name="connsiteY8" fmla="*/ 3399078 h 3526160"/>
                <a:gd name="connsiteX9" fmla="*/ 5455768 w 5788548"/>
                <a:gd name="connsiteY9" fmla="*/ 3342506 h 3526160"/>
                <a:gd name="connsiteX10" fmla="*/ 5367008 w 5788548"/>
                <a:gd name="connsiteY10" fmla="*/ 3282163 h 3526160"/>
                <a:gd name="connsiteX11" fmla="*/ 5282028 w 5788548"/>
                <a:gd name="connsiteY11" fmla="*/ 3219933 h 3526160"/>
                <a:gd name="connsiteX12" fmla="*/ 5195156 w 5788548"/>
                <a:gd name="connsiteY12" fmla="*/ 3153932 h 3526160"/>
                <a:gd name="connsiteX13" fmla="*/ 5112064 w 5788548"/>
                <a:gd name="connsiteY13" fmla="*/ 3086046 h 3526160"/>
                <a:gd name="connsiteX14" fmla="*/ 5030860 w 5788548"/>
                <a:gd name="connsiteY14" fmla="*/ 3014388 h 3526160"/>
                <a:gd name="connsiteX15" fmla="*/ 4949652 w 5788548"/>
                <a:gd name="connsiteY15" fmla="*/ 2940844 h 3526160"/>
                <a:gd name="connsiteX16" fmla="*/ 4870336 w 5788548"/>
                <a:gd name="connsiteY16" fmla="*/ 2867301 h 3526160"/>
                <a:gd name="connsiteX17" fmla="*/ 4791020 w 5788548"/>
                <a:gd name="connsiteY17" fmla="*/ 2791871 h 3526160"/>
                <a:gd name="connsiteX18" fmla="*/ 4713592 w 5788548"/>
                <a:gd name="connsiteY18" fmla="*/ 2714556 h 3526160"/>
                <a:gd name="connsiteX19" fmla="*/ 4636164 w 5788548"/>
                <a:gd name="connsiteY19" fmla="*/ 2637241 h 3526160"/>
                <a:gd name="connsiteX20" fmla="*/ 4558736 w 5788548"/>
                <a:gd name="connsiteY20" fmla="*/ 2558040 h 3526160"/>
                <a:gd name="connsiteX21" fmla="*/ 4407660 w 5788548"/>
                <a:gd name="connsiteY21" fmla="*/ 2403409 h 3526160"/>
                <a:gd name="connsiteX22" fmla="*/ 4252804 w 5788548"/>
                <a:gd name="connsiteY22" fmla="*/ 2246893 h 3526160"/>
                <a:gd name="connsiteX23" fmla="*/ 4175376 w 5788548"/>
                <a:gd name="connsiteY23" fmla="*/ 2169578 h 3526160"/>
                <a:gd name="connsiteX24" fmla="*/ 4096060 w 5788548"/>
                <a:gd name="connsiteY24" fmla="*/ 2094148 h 3526160"/>
                <a:gd name="connsiteX25" fmla="*/ 4016744 w 5788548"/>
                <a:gd name="connsiteY25" fmla="*/ 2018719 h 3526160"/>
                <a:gd name="connsiteX26" fmla="*/ 3937427 w 5788548"/>
                <a:gd name="connsiteY26" fmla="*/ 1948947 h 3526160"/>
                <a:gd name="connsiteX27" fmla="*/ 3854334 w 5788548"/>
                <a:gd name="connsiteY27" fmla="*/ 1877289 h 3526160"/>
                <a:gd name="connsiteX28" fmla="*/ 3771241 w 5788548"/>
                <a:gd name="connsiteY28" fmla="*/ 1807517 h 3526160"/>
                <a:gd name="connsiteX29" fmla="*/ 3688148 w 5788548"/>
                <a:gd name="connsiteY29" fmla="*/ 1743401 h 3526160"/>
                <a:gd name="connsiteX30" fmla="*/ 3603166 w 5788548"/>
                <a:gd name="connsiteY30" fmla="*/ 1679286 h 3526160"/>
                <a:gd name="connsiteX31" fmla="*/ 3514407 w 5788548"/>
                <a:gd name="connsiteY31" fmla="*/ 1618943 h 3526160"/>
                <a:gd name="connsiteX32" fmla="*/ 3425649 w 5788548"/>
                <a:gd name="connsiteY32" fmla="*/ 1562371 h 3526160"/>
                <a:gd name="connsiteX33" fmla="*/ 3378437 w 5788548"/>
                <a:gd name="connsiteY33" fmla="*/ 1534085 h 3526160"/>
                <a:gd name="connsiteX34" fmla="*/ 3333113 w 5788548"/>
                <a:gd name="connsiteY34" fmla="*/ 1507684 h 3526160"/>
                <a:gd name="connsiteX35" fmla="*/ 3285901 w 5788548"/>
                <a:gd name="connsiteY35" fmla="*/ 1485056 h 3526160"/>
                <a:gd name="connsiteX36" fmla="*/ 3238689 w 5788548"/>
                <a:gd name="connsiteY36" fmla="*/ 1462427 h 3526160"/>
                <a:gd name="connsiteX37" fmla="*/ 3161261 w 5788548"/>
                <a:gd name="connsiteY37" fmla="*/ 1424712 h 3526160"/>
                <a:gd name="connsiteX38" fmla="*/ 3083833 w 5788548"/>
                <a:gd name="connsiteY38" fmla="*/ 1392655 h 3526160"/>
                <a:gd name="connsiteX39" fmla="*/ 3004517 w 5788548"/>
                <a:gd name="connsiteY39" fmla="*/ 1362483 h 3526160"/>
                <a:gd name="connsiteX40" fmla="*/ 2925201 w 5788548"/>
                <a:gd name="connsiteY40" fmla="*/ 1334197 h 3526160"/>
                <a:gd name="connsiteX41" fmla="*/ 2845885 w 5788548"/>
                <a:gd name="connsiteY41" fmla="*/ 1309682 h 3526160"/>
                <a:gd name="connsiteX42" fmla="*/ 2766569 w 5788548"/>
                <a:gd name="connsiteY42" fmla="*/ 1285168 h 3526160"/>
                <a:gd name="connsiteX43" fmla="*/ 2685364 w 5788548"/>
                <a:gd name="connsiteY43" fmla="*/ 1264424 h 3526160"/>
                <a:gd name="connsiteX44" fmla="*/ 2604159 w 5788548"/>
                <a:gd name="connsiteY44" fmla="*/ 1243681 h 3526160"/>
                <a:gd name="connsiteX45" fmla="*/ 2522954 w 5788548"/>
                <a:gd name="connsiteY45" fmla="*/ 1224824 h 3526160"/>
                <a:gd name="connsiteX46" fmla="*/ 2439861 w 5788548"/>
                <a:gd name="connsiteY46" fmla="*/ 1209738 h 3526160"/>
                <a:gd name="connsiteX47" fmla="*/ 2356768 w 5788548"/>
                <a:gd name="connsiteY47" fmla="*/ 1192766 h 3526160"/>
                <a:gd name="connsiteX48" fmla="*/ 2275563 w 5788548"/>
                <a:gd name="connsiteY48" fmla="*/ 1177681 h 3526160"/>
                <a:gd name="connsiteX49" fmla="*/ 2111265 w 5788548"/>
                <a:gd name="connsiteY49" fmla="*/ 1147509 h 3526160"/>
                <a:gd name="connsiteX50" fmla="*/ 1945079 w 5788548"/>
                <a:gd name="connsiteY50" fmla="*/ 1121108 h 3526160"/>
                <a:gd name="connsiteX51" fmla="*/ 1922417 w 5788548"/>
                <a:gd name="connsiteY51" fmla="*/ 1117337 h 3526160"/>
                <a:gd name="connsiteX52" fmla="*/ 1899755 w 5788548"/>
                <a:gd name="connsiteY52" fmla="*/ 1113566 h 3526160"/>
                <a:gd name="connsiteX53" fmla="*/ 1880871 w 5788548"/>
                <a:gd name="connsiteY53" fmla="*/ 1109794 h 3526160"/>
                <a:gd name="connsiteX54" fmla="*/ 1858209 w 5788548"/>
                <a:gd name="connsiteY54" fmla="*/ 1107908 h 3526160"/>
                <a:gd name="connsiteX55" fmla="*/ 1769450 w 5788548"/>
                <a:gd name="connsiteY55" fmla="*/ 1090937 h 3526160"/>
                <a:gd name="connsiteX56" fmla="*/ 1682580 w 5788548"/>
                <a:gd name="connsiteY56" fmla="*/ 1075851 h 3526160"/>
                <a:gd name="connsiteX57" fmla="*/ 1593821 w 5788548"/>
                <a:gd name="connsiteY57" fmla="*/ 1056993 h 3526160"/>
                <a:gd name="connsiteX58" fmla="*/ 1506951 w 5788548"/>
                <a:gd name="connsiteY58" fmla="*/ 1038136 h 3526160"/>
                <a:gd name="connsiteX59" fmla="*/ 1420081 w 5788548"/>
                <a:gd name="connsiteY59" fmla="*/ 1017393 h 3526160"/>
                <a:gd name="connsiteX60" fmla="*/ 1331322 w 5788548"/>
                <a:gd name="connsiteY60" fmla="*/ 996650 h 3526160"/>
                <a:gd name="connsiteX61" fmla="*/ 1244452 w 5788548"/>
                <a:gd name="connsiteY61" fmla="*/ 972135 h 3526160"/>
                <a:gd name="connsiteX62" fmla="*/ 1159470 w 5788548"/>
                <a:gd name="connsiteY62" fmla="*/ 945735 h 3526160"/>
                <a:gd name="connsiteX63" fmla="*/ 1074489 w 5788548"/>
                <a:gd name="connsiteY63" fmla="*/ 913677 h 3526160"/>
                <a:gd name="connsiteX64" fmla="*/ 989507 w 5788548"/>
                <a:gd name="connsiteY64" fmla="*/ 883505 h 3526160"/>
                <a:gd name="connsiteX65" fmla="*/ 908302 w 5788548"/>
                <a:gd name="connsiteY65" fmla="*/ 849562 h 3526160"/>
                <a:gd name="connsiteX66" fmla="*/ 827097 w 5788548"/>
                <a:gd name="connsiteY66" fmla="*/ 809962 h 3526160"/>
                <a:gd name="connsiteX67" fmla="*/ 744004 w 5788548"/>
                <a:gd name="connsiteY67" fmla="*/ 770361 h 3526160"/>
                <a:gd name="connsiteX68" fmla="*/ 666577 w 5788548"/>
                <a:gd name="connsiteY68" fmla="*/ 723218 h 3526160"/>
                <a:gd name="connsiteX69" fmla="*/ 628807 w 5788548"/>
                <a:gd name="connsiteY69" fmla="*/ 700589 h 3526160"/>
                <a:gd name="connsiteX70" fmla="*/ 589149 w 5788548"/>
                <a:gd name="connsiteY70" fmla="*/ 674189 h 3526160"/>
                <a:gd name="connsiteX71" fmla="*/ 553268 w 5788548"/>
                <a:gd name="connsiteY71" fmla="*/ 649674 h 3526160"/>
                <a:gd name="connsiteX72" fmla="*/ 513609 w 5788548"/>
                <a:gd name="connsiteY72" fmla="*/ 621388 h 3526160"/>
                <a:gd name="connsiteX73" fmla="*/ 443736 w 5788548"/>
                <a:gd name="connsiteY73" fmla="*/ 566702 h 3526160"/>
                <a:gd name="connsiteX74" fmla="*/ 375750 w 5788548"/>
                <a:gd name="connsiteY74" fmla="*/ 508244 h 3526160"/>
                <a:gd name="connsiteX75" fmla="*/ 313430 w 5788548"/>
                <a:gd name="connsiteY75" fmla="*/ 447900 h 3526160"/>
                <a:gd name="connsiteX76" fmla="*/ 252999 w 5788548"/>
                <a:gd name="connsiteY76" fmla="*/ 385671 h 3526160"/>
                <a:gd name="connsiteX77" fmla="*/ 198233 w 5788548"/>
                <a:gd name="connsiteY77" fmla="*/ 319670 h 3526160"/>
                <a:gd name="connsiteX78" fmla="*/ 147244 w 5788548"/>
                <a:gd name="connsiteY78" fmla="*/ 253669 h 3526160"/>
                <a:gd name="connsiteX79" fmla="*/ 100032 w 5788548"/>
                <a:gd name="connsiteY79" fmla="*/ 185783 h 3526160"/>
                <a:gd name="connsiteX80" fmla="*/ 60374 w 5788548"/>
                <a:gd name="connsiteY80" fmla="*/ 116011 h 3526160"/>
                <a:gd name="connsiteX81" fmla="*/ 20716 w 5788548"/>
                <a:gd name="connsiteY81" fmla="*/ 46239 h 3526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5788548" h="3526160">
                  <a:moveTo>
                    <a:pt x="0" y="0"/>
                  </a:moveTo>
                  <a:lnTo>
                    <a:pt x="5788548" y="0"/>
                  </a:lnTo>
                  <a:lnTo>
                    <a:pt x="5788548" y="3526160"/>
                  </a:lnTo>
                  <a:lnTo>
                    <a:pt x="5776808" y="3521651"/>
                  </a:lnTo>
                  <a:lnTo>
                    <a:pt x="5729596" y="3499022"/>
                  </a:lnTo>
                  <a:lnTo>
                    <a:pt x="5682384" y="3476393"/>
                  </a:lnTo>
                  <a:lnTo>
                    <a:pt x="5637060" y="3451879"/>
                  </a:lnTo>
                  <a:lnTo>
                    <a:pt x="5589848" y="3425479"/>
                  </a:lnTo>
                  <a:lnTo>
                    <a:pt x="5544524" y="3399078"/>
                  </a:lnTo>
                  <a:lnTo>
                    <a:pt x="5455768" y="3342506"/>
                  </a:lnTo>
                  <a:lnTo>
                    <a:pt x="5367008" y="3282163"/>
                  </a:lnTo>
                  <a:lnTo>
                    <a:pt x="5282028" y="3219933"/>
                  </a:lnTo>
                  <a:lnTo>
                    <a:pt x="5195156" y="3153932"/>
                  </a:lnTo>
                  <a:lnTo>
                    <a:pt x="5112064" y="3086046"/>
                  </a:lnTo>
                  <a:lnTo>
                    <a:pt x="5030860" y="3014388"/>
                  </a:lnTo>
                  <a:lnTo>
                    <a:pt x="4949652" y="2940844"/>
                  </a:lnTo>
                  <a:lnTo>
                    <a:pt x="4870336" y="2867301"/>
                  </a:lnTo>
                  <a:lnTo>
                    <a:pt x="4791020" y="2791871"/>
                  </a:lnTo>
                  <a:lnTo>
                    <a:pt x="4713592" y="2714556"/>
                  </a:lnTo>
                  <a:lnTo>
                    <a:pt x="4636164" y="2637241"/>
                  </a:lnTo>
                  <a:lnTo>
                    <a:pt x="4558736" y="2558040"/>
                  </a:lnTo>
                  <a:lnTo>
                    <a:pt x="4407660" y="2403409"/>
                  </a:lnTo>
                  <a:lnTo>
                    <a:pt x="4252804" y="2246893"/>
                  </a:lnTo>
                  <a:lnTo>
                    <a:pt x="4175376" y="2169578"/>
                  </a:lnTo>
                  <a:lnTo>
                    <a:pt x="4096060" y="2094148"/>
                  </a:lnTo>
                  <a:lnTo>
                    <a:pt x="4016744" y="2018719"/>
                  </a:lnTo>
                  <a:lnTo>
                    <a:pt x="3937427" y="1948947"/>
                  </a:lnTo>
                  <a:lnTo>
                    <a:pt x="3854334" y="1877289"/>
                  </a:lnTo>
                  <a:lnTo>
                    <a:pt x="3771241" y="1807517"/>
                  </a:lnTo>
                  <a:lnTo>
                    <a:pt x="3688148" y="1743401"/>
                  </a:lnTo>
                  <a:lnTo>
                    <a:pt x="3603166" y="1679286"/>
                  </a:lnTo>
                  <a:lnTo>
                    <a:pt x="3514407" y="1618943"/>
                  </a:lnTo>
                  <a:lnTo>
                    <a:pt x="3425649" y="1562371"/>
                  </a:lnTo>
                  <a:lnTo>
                    <a:pt x="3378437" y="1534085"/>
                  </a:lnTo>
                  <a:lnTo>
                    <a:pt x="3333113" y="1507684"/>
                  </a:lnTo>
                  <a:lnTo>
                    <a:pt x="3285901" y="1485056"/>
                  </a:lnTo>
                  <a:lnTo>
                    <a:pt x="3238689" y="1462427"/>
                  </a:lnTo>
                  <a:lnTo>
                    <a:pt x="3161261" y="1424712"/>
                  </a:lnTo>
                  <a:lnTo>
                    <a:pt x="3083833" y="1392655"/>
                  </a:lnTo>
                  <a:lnTo>
                    <a:pt x="3004517" y="1362483"/>
                  </a:lnTo>
                  <a:lnTo>
                    <a:pt x="2925201" y="1334197"/>
                  </a:lnTo>
                  <a:lnTo>
                    <a:pt x="2845885" y="1309682"/>
                  </a:lnTo>
                  <a:lnTo>
                    <a:pt x="2766569" y="1285168"/>
                  </a:lnTo>
                  <a:lnTo>
                    <a:pt x="2685364" y="1264424"/>
                  </a:lnTo>
                  <a:lnTo>
                    <a:pt x="2604159" y="1243681"/>
                  </a:lnTo>
                  <a:lnTo>
                    <a:pt x="2522954" y="1224824"/>
                  </a:lnTo>
                  <a:lnTo>
                    <a:pt x="2439861" y="1209738"/>
                  </a:lnTo>
                  <a:lnTo>
                    <a:pt x="2356768" y="1192766"/>
                  </a:lnTo>
                  <a:lnTo>
                    <a:pt x="2275563" y="1177681"/>
                  </a:lnTo>
                  <a:lnTo>
                    <a:pt x="2111265" y="1147509"/>
                  </a:lnTo>
                  <a:lnTo>
                    <a:pt x="1945079" y="1121108"/>
                  </a:lnTo>
                  <a:lnTo>
                    <a:pt x="1922417" y="1117337"/>
                  </a:lnTo>
                  <a:lnTo>
                    <a:pt x="1899755" y="1113566"/>
                  </a:lnTo>
                  <a:lnTo>
                    <a:pt x="1880871" y="1109794"/>
                  </a:lnTo>
                  <a:lnTo>
                    <a:pt x="1858209" y="1107908"/>
                  </a:lnTo>
                  <a:lnTo>
                    <a:pt x="1769450" y="1090937"/>
                  </a:lnTo>
                  <a:lnTo>
                    <a:pt x="1682580" y="1075851"/>
                  </a:lnTo>
                  <a:lnTo>
                    <a:pt x="1593821" y="1056993"/>
                  </a:lnTo>
                  <a:lnTo>
                    <a:pt x="1506951" y="1038136"/>
                  </a:lnTo>
                  <a:lnTo>
                    <a:pt x="1420081" y="1017393"/>
                  </a:lnTo>
                  <a:lnTo>
                    <a:pt x="1331322" y="996650"/>
                  </a:lnTo>
                  <a:lnTo>
                    <a:pt x="1244452" y="972135"/>
                  </a:lnTo>
                  <a:lnTo>
                    <a:pt x="1159470" y="945735"/>
                  </a:lnTo>
                  <a:lnTo>
                    <a:pt x="1074489" y="913677"/>
                  </a:lnTo>
                  <a:lnTo>
                    <a:pt x="989507" y="883505"/>
                  </a:lnTo>
                  <a:lnTo>
                    <a:pt x="908302" y="849562"/>
                  </a:lnTo>
                  <a:lnTo>
                    <a:pt x="827097" y="809962"/>
                  </a:lnTo>
                  <a:lnTo>
                    <a:pt x="744004" y="770361"/>
                  </a:lnTo>
                  <a:lnTo>
                    <a:pt x="666577" y="723218"/>
                  </a:lnTo>
                  <a:lnTo>
                    <a:pt x="628807" y="700589"/>
                  </a:lnTo>
                  <a:lnTo>
                    <a:pt x="589149" y="674189"/>
                  </a:lnTo>
                  <a:lnTo>
                    <a:pt x="553268" y="649674"/>
                  </a:lnTo>
                  <a:lnTo>
                    <a:pt x="513609" y="621388"/>
                  </a:lnTo>
                  <a:lnTo>
                    <a:pt x="443736" y="566702"/>
                  </a:lnTo>
                  <a:lnTo>
                    <a:pt x="375750" y="508244"/>
                  </a:lnTo>
                  <a:lnTo>
                    <a:pt x="313430" y="447900"/>
                  </a:lnTo>
                  <a:lnTo>
                    <a:pt x="252999" y="385671"/>
                  </a:lnTo>
                  <a:lnTo>
                    <a:pt x="198233" y="319670"/>
                  </a:lnTo>
                  <a:lnTo>
                    <a:pt x="147244" y="253669"/>
                  </a:lnTo>
                  <a:lnTo>
                    <a:pt x="100032" y="185783"/>
                  </a:lnTo>
                  <a:lnTo>
                    <a:pt x="60374" y="116011"/>
                  </a:lnTo>
                  <a:lnTo>
                    <a:pt x="20716" y="4623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900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1475656" y="6399434"/>
            <a:ext cx="5976664" cy="4514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X Mostra Interna de Trabalhos de Iniciação Científica</a:t>
            </a:r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pt-BR" sz="1000" dirty="0">
                <a:latin typeface="Segoe UI Symbol"/>
                <a:ea typeface="Segoe UI Symbol"/>
                <a:cs typeface="Segoe UI"/>
              </a:rPr>
              <a:t>III Mostra Interna de Trabalhos de Iniciação em Desenvolvimento Tecnológico e Inovação</a:t>
            </a:r>
          </a:p>
        </p:txBody>
      </p:sp>
      <p:cxnSp>
        <p:nvCxnSpPr>
          <p:cNvPr id="16" name="Conector reto 15"/>
          <p:cNvCxnSpPr/>
          <p:nvPr/>
        </p:nvCxnSpPr>
        <p:spPr>
          <a:xfrm>
            <a:off x="251520" y="6390381"/>
            <a:ext cx="8085907" cy="0"/>
          </a:xfrm>
          <a:prstGeom prst="line">
            <a:avLst/>
          </a:prstGeom>
          <a:ln w="19050">
            <a:solidFill>
              <a:srgbClr val="B4B5B6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8" name="Picture 7" descr="Unicesumar - Nova marca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9106" y="116632"/>
            <a:ext cx="1407848" cy="21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CaixaDeTexto 18"/>
          <p:cNvSpPr txBox="1"/>
          <p:nvPr/>
        </p:nvSpPr>
        <p:spPr>
          <a:xfrm>
            <a:off x="1472898" y="3013501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Utilize até 2 slides para apresentar as</a:t>
            </a:r>
          </a:p>
          <a:p>
            <a:pPr algn="ctr"/>
            <a:r>
              <a:rPr lang="pt-BR" sz="2400" b="1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REFERÊNCIAS BIBLIOGRÁFICAS</a:t>
            </a:r>
            <a:endParaRPr lang="pt-BR" sz="2400" b="1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182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Personalizada 9">
      <a:dk1>
        <a:srgbClr val="000000"/>
      </a:dk1>
      <a:lt1>
        <a:sysClr val="window" lastClr="FFFFFF"/>
      </a:lt1>
      <a:dk2>
        <a:srgbClr val="373545"/>
      </a:dk2>
      <a:lt2>
        <a:srgbClr val="CEDBE6"/>
      </a:lt2>
      <a:accent1>
        <a:srgbClr val="B2B2B2"/>
      </a:accent1>
      <a:accent2>
        <a:srgbClr val="7F7F7F"/>
      </a:accent2>
      <a:accent3>
        <a:srgbClr val="5A696B"/>
      </a:accent3>
      <a:accent4>
        <a:srgbClr val="336699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D10045AC496B044B43F47E4DEAF7C55" ma:contentTypeVersion="9" ma:contentTypeDescription="Crie um novo documento." ma:contentTypeScope="" ma:versionID="0a06393f3309fdc72bba117385131a68">
  <xsd:schema xmlns:xsd="http://www.w3.org/2001/XMLSchema" xmlns:xs="http://www.w3.org/2001/XMLSchema" xmlns:p="http://schemas.microsoft.com/office/2006/metadata/properties" xmlns:ns2="2f62ae28-6f98-4b24-a8ce-0528eaa9f44e" targetNamespace="http://schemas.microsoft.com/office/2006/metadata/properties" ma:root="true" ma:fieldsID="59a392733586ef9a30752beca4ec6e71" ns2:_="">
    <xsd:import namespace="2f62ae28-6f98-4b24-a8ce-0528eaa9f4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62ae28-6f98-4b24-a8ce-0528eaa9f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81DB06-371B-43FE-87A1-243B07BBEF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F26340-2CE2-463C-9981-4DB15519821B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f62ae28-6f98-4b24-a8ce-0528eaa9f44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6B4978EA-EC8E-4104-8B01-28B858236E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62ae28-6f98-4b24-a8ce-0528eaa9f4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964</TotalTime>
  <Words>226</Words>
  <Application>Microsoft Office PowerPoint</Application>
  <PresentationFormat>Apresentação na tela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Retrospectiva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Patrícia Panta Ferreira Trento</dc:creator>
  <cp:lastModifiedBy>Ludhiana Ethel de Matos Garbugio</cp:lastModifiedBy>
  <cp:revision>42</cp:revision>
  <dcterms:created xsi:type="dcterms:W3CDTF">2018-02-01T19:53:44Z</dcterms:created>
  <dcterms:modified xsi:type="dcterms:W3CDTF">2020-09-17T12:42:38Z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0x0101007D10045AC496B044B43F47E4DEAF7C55</vt:lpwstr>
  </property>
</Properties>
</file>