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D9D33-EBDE-2F49-92BA-F2A6F7BD8910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37244-878D-2443-938E-BD3E35F0C3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5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90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10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18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84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2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4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687B3-B38D-2E4E-BA49-683047059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204877-D6B5-BE4A-AFA1-390860536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988150-02EB-B148-807E-79FD8E8E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6D958-978C-AD47-AE71-04A8C4A7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F63E5B-56A7-D941-8904-42D9A9C1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4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E5758-A6FF-9040-B85E-8D105ACE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E7ED1F-484E-AF40-8811-D53B93C0C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9BF7A-E017-214D-AD18-5BADFCB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8ADE6D-6798-E14E-A3C5-92FB55B6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6A8F7D-D485-C940-9979-29F5D84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6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1CD47A-6036-4C4C-83E1-53C280602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69F212-56A5-2E41-8617-675B446E1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9AA30E-BEED-1B49-B9BA-0642713C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7A8147-02E2-8E4E-B30D-D7120988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55004A-0769-BC48-8B11-ABE7B4EE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8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C946-1165-0048-BFB2-7C4B842A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A988-460D-1A42-AC3B-3695C77F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17791-0477-F442-B243-E46FAA7F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0C6AA1-ECD9-3845-9C0D-44F5544F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37E77-FC3D-7342-97ED-1FDCA285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01CAF-03C9-D546-B609-2494E79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FF378C-6139-FD40-A579-9B190F5D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3B7E28-8331-8F4F-8D6C-2351B1C3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84C19D-1F8E-8B48-B624-B750B9E0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6A102-050E-A741-8AD8-2B9DB499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89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705FD-E43B-B347-ADE6-13B1F354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D68E66-A08C-EC43-82B7-74B5F9181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5715B-0568-3B45-96EE-E6FEA6A1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9F1F8-736D-544A-99C3-1D23942D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32D9CE-02A7-9840-8EBD-2B6B5A7C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A871B7-F773-444B-82E3-EA484019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0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2BC16-53B8-B944-A701-A4017986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B8CF71-1765-994D-A116-C4BFBCF67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042E5E-4A4E-6146-ACC9-21717A50F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67A731-CD06-6B45-AD33-2C6DB6F26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E5AA1D-0902-C747-A0D5-0A885696E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A2E302-A1B9-2A4A-9FF3-19F98BB0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6B7171-4174-2844-AF49-EA4FAF7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6B00B4-6340-FB4F-A525-B7446B4C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62236-0A31-F842-97AB-4A896B36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529919-EE70-E44B-83E0-4F264117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6AFB17-6658-F344-8BAA-539F4232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110EA8-C412-F541-9C41-0AD19AF2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D5092C-3C12-4F47-A4CF-B16E9F84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C0094A-525A-4B41-8E94-DCFA8570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961507-B460-4747-90FB-431B23A8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67E75-912C-D341-8FD8-887BBDB5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C5EB3-4BEA-524D-94CE-AFF47A1E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D3C766-35AB-1A46-9056-F3792DBEB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898D4C-2403-4344-A9AE-13D4DD84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BFD7D-213D-A54E-937F-523E4611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BFF4D7-11BE-3347-9FCE-5613A1BF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9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6F972-6B51-F34B-BB5F-32A54C67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4C028D-C2F8-9849-A8C1-3CD2AE5F1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915FED-A1D7-BB43-9A70-C8FFB39BD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608851-3ACA-264A-A2EF-9BA62822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C475AC-3350-8847-9E3D-FF9CF1A6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0DDE9C-5C09-D94E-BBB4-46AF2639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10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230F67F-EDCD-FB45-AB30-EBDB5103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9CE4F-41FF-5F48-B721-8A143C52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746F1C-E27B-AF47-8CB3-2057BB7B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0494-9B64-084E-86D9-891F8D5E257C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C75C0D-7C35-9C4E-B36E-B03CF4116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51F7C-985D-2742-A97D-F4778D8F8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4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A58C4E3-9CBD-FD70-30F8-35C4ED715573}"/>
              </a:ext>
            </a:extLst>
          </p:cNvPr>
          <p:cNvSpPr txBox="1"/>
          <p:nvPr/>
        </p:nvSpPr>
        <p:spPr>
          <a:xfrm>
            <a:off x="2276856" y="1404665"/>
            <a:ext cx="7638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- DIGITE AQUI O TÍTULO DE SEU TRABALHO EM FONTE 20, NEGRITO,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CENTRALIZADO, LETRAS MAIÚSCULAS E EM COR BRANCA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E78D53-C1C6-C084-0473-03EACC7BB341}"/>
              </a:ext>
            </a:extLst>
          </p:cNvPr>
          <p:cNvSpPr txBox="1"/>
          <p:nvPr/>
        </p:nvSpPr>
        <p:spPr>
          <a:xfrm>
            <a:off x="2334324" y="2837235"/>
            <a:ext cx="75808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aqui o nome do AUTOR APRESENTADOR EM FONTE 16,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NEGRITO, CENTRALIZADO, LETRAS MAIÚSCULAS E EM COR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BRANCA</a:t>
            </a:r>
          </a:p>
          <a:p>
            <a:pPr algn="ctr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aqui o nome de sua instituição de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vínculo/Cidade ou Polo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AFF34B-FC9E-CA35-B8C7-8DC93682F610}"/>
              </a:ext>
            </a:extLst>
          </p:cNvPr>
          <p:cNvSpPr txBox="1"/>
          <p:nvPr/>
        </p:nvSpPr>
        <p:spPr>
          <a:xfrm>
            <a:off x="2334324" y="4930115"/>
            <a:ext cx="7638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aqui o Nome Autor 1, Nome Autor 2, Nome Autor 3... EM Fonte 14, sem negrito,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centralizado, somente com as iniciais do nome em letra maiúscula</a:t>
            </a:r>
          </a:p>
        </p:txBody>
      </p:sp>
    </p:spTree>
    <p:extLst>
      <p:ext uri="{BB962C8B-B14F-4D97-AF65-F5344CB8AC3E}">
        <p14:creationId xmlns:p14="http://schemas.microsoft.com/office/powerpoint/2010/main" val="311791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780496" y="295813"/>
            <a:ext cx="703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none" strike="noStrike" dirty="0" smtClean="0">
                <a:solidFill>
                  <a:srgbClr val="004AFC"/>
                </a:solidFill>
                <a:effectLst/>
                <a:latin typeface="Onest ExtraBold" pitchFamily="2" charset="0"/>
              </a:rPr>
              <a:t>Introdução </a:t>
            </a:r>
            <a:endParaRPr lang="pt-BR" sz="4000" b="1" dirty="0">
              <a:solidFill>
                <a:srgbClr val="004AFC"/>
              </a:solidFill>
              <a:latin typeface="Onest ExtraBold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 Ligh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655805" y="2787371"/>
            <a:ext cx="4942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malesuada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id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congue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Etiam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urna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nisi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blandit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scelerisque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pretium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ex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vehicula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est et,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enim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Proin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orci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dictum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rhoncus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sapien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eu,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dapibus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erat.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pharetra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turpis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convallis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elementum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risus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purus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posuere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fermentum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at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 urna.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imperdiet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nulla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lorem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In ut mi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gravida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vulputate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55805" y="1003699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8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780496" y="295813"/>
            <a:ext cx="703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Objetivos</a:t>
            </a:r>
            <a:endParaRPr lang="pt-BR" sz="4000" b="1" dirty="0">
              <a:solidFill>
                <a:srgbClr val="004AFC"/>
              </a:solidFill>
              <a:latin typeface="Onest ExtraBold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 Ligh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655805" y="2787371"/>
            <a:ext cx="4942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malesuada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id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congue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Etiam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urna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nisi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blandit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scelerisque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pretium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ex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vehicula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est et,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enim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Proin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orci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dictum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rhoncus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sapien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eu,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dapibus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erat.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pharetra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turpis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convallis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elementum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risus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purus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posuere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fermentum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at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 urna.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imperdiet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nulla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lorem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In ut mi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gravida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vulputate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55805" y="1003699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4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655805" y="314535"/>
            <a:ext cx="8471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Resultados e discussão </a:t>
            </a:r>
            <a:r>
              <a:rPr lang="pt-BR" sz="4000" b="1" dirty="0" smtClean="0">
                <a:solidFill>
                  <a:srgbClr val="FF0000"/>
                </a:solidFill>
                <a:latin typeface="Onest ExtraBold" pitchFamily="2" charset="0"/>
              </a:rPr>
              <a:t>ou</a:t>
            </a:r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 Resultados esperados</a:t>
            </a:r>
            <a:endParaRPr lang="pt-BR" sz="4000" b="1" dirty="0">
              <a:solidFill>
                <a:srgbClr val="004AFC"/>
              </a:solidFill>
              <a:latin typeface="Onest ExtraBold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 Ligh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655805" y="2787371"/>
            <a:ext cx="4942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malesuada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id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congue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Etiam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urna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nisi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blandit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scelerisque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pretium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ex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vehicula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est et,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enim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Proin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orci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dictum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rhoncus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sapien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eu,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dapibus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erat.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pharetra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turpis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convallis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elementum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risus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purus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posuere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fermentum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at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 urna.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imperdiet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nulla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lorem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In ut mi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gravida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vulputate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55805" y="1003699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780496" y="295813"/>
            <a:ext cx="703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Considerações finais </a:t>
            </a:r>
            <a:r>
              <a:rPr lang="pt-BR" sz="4000" b="1" dirty="0" smtClean="0">
                <a:solidFill>
                  <a:srgbClr val="FF0000"/>
                </a:solidFill>
                <a:latin typeface="Onest ExtraBold" pitchFamily="2" charset="0"/>
              </a:rPr>
              <a:t>ou </a:t>
            </a:r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Conclusão </a:t>
            </a:r>
            <a:endParaRPr lang="pt-BR" sz="4000" b="1" dirty="0">
              <a:solidFill>
                <a:srgbClr val="004AFC"/>
              </a:solidFill>
              <a:latin typeface="Onest ExtraBold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780496" y="162455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 Ligh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129332" y="2591323"/>
            <a:ext cx="758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CASO SEU RESUMO TENHA CONCLUSÕES, RETIRE O TERMO CONSIDERAÇÕES FINAIS DO CABEÇALHO DESTE SLIDE.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A PESQUISA AINDA ESTIVER EM ANDAMENTO (SEM CONCLUSÕES), ENTÃO RETIRE O TERMO CONCLUSÕES.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APAGUE O TEXTO E DIGITE OS DADOS DE SUA PESQUISA AQUI.</a:t>
            </a:r>
          </a:p>
          <a:p>
            <a:endParaRPr lang="pt-BR" sz="1600" dirty="0"/>
          </a:p>
          <a:p>
            <a:endParaRPr lang="pt-BR" sz="1600" dirty="0">
              <a:solidFill>
                <a:srgbClr val="004AFC"/>
              </a:solidFill>
              <a:latin typeface="Onest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55805" y="1003699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6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780496" y="295813"/>
            <a:ext cx="703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Referências</a:t>
            </a:r>
            <a:endParaRPr lang="pt-BR" sz="4000" b="1" dirty="0">
              <a:solidFill>
                <a:srgbClr val="004AFC"/>
              </a:solidFill>
              <a:latin typeface="Onest ExtraBold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 Ligh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655805" y="2787371"/>
            <a:ext cx="4942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malesuada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id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congue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Etiam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urna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nisi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blandit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scelerisque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pretium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ex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vehicula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est et,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enim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Proin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orci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dictum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rhoncus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sapien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eu,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dapibus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erat.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pharetra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turpis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convallis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elementum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risus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purus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posuere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fermentum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at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 urna.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imperdiet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nulla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lorem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In ut mi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gravida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vulputate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55805" y="1003699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8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780496" y="295813"/>
            <a:ext cx="703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4AFC"/>
                </a:solidFill>
                <a:latin typeface="Onest ExtraBold" pitchFamily="2" charset="0"/>
              </a:rPr>
              <a:t>Agradecimentos:</a:t>
            </a:r>
            <a:endParaRPr lang="pt-BR" sz="4000" b="1" dirty="0">
              <a:solidFill>
                <a:srgbClr val="004AFC"/>
              </a:solidFill>
              <a:latin typeface="Onest ExtraBold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 Light" pitchFamily="2" charset="0"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 Ligh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 Ligh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655805" y="2787371"/>
            <a:ext cx="4942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malesuada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id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congue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Etiam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urna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nisi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blandit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scelerisque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pretium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ex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vehicula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est et,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suscipit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enim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Proin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orci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dictum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rhoncus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sapien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eu,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dapibus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erat.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pharetra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turpis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pellentesque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convallis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elementum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Sed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risus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purus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posuere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fermentum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at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,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ac urna.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Quisque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lacinia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tellus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et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hendrerit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imperdiet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Maecenas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ut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nulla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lorem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 In ut mi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velit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 gravida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  <a:latin typeface="Onest" pitchFamily="2" charset="0"/>
              </a:rPr>
              <a:t>vulputate</a:t>
            </a:r>
            <a:r>
              <a:rPr lang="pt-BR" sz="1600" u="none" strike="noStrike" dirty="0">
                <a:solidFill>
                  <a:srgbClr val="004AFC"/>
                </a:solidFill>
                <a:effectLst/>
                <a:latin typeface="Onest" pitchFamily="2" charset="0"/>
              </a:rPr>
              <a:t>.</a:t>
            </a:r>
            <a:endParaRPr lang="pt-BR" sz="1600" dirty="0">
              <a:solidFill>
                <a:srgbClr val="004AFC"/>
              </a:solidFill>
              <a:latin typeface="Onest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55805" y="1003699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76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632</Words>
  <Application>Microsoft Office PowerPoint</Application>
  <PresentationFormat>Widescreen</PresentationFormat>
  <Paragraphs>39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Onest</vt:lpstr>
      <vt:lpstr>Onest ExtraBold</vt:lpstr>
      <vt:lpstr>Onest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Cleiltan Novais da Silva</cp:lastModifiedBy>
  <cp:revision>4</cp:revision>
  <dcterms:created xsi:type="dcterms:W3CDTF">2024-06-04T14:02:34Z</dcterms:created>
  <dcterms:modified xsi:type="dcterms:W3CDTF">2024-07-01T21:32:13Z</dcterms:modified>
</cp:coreProperties>
</file>