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8" r:id="rId8"/>
    <p:sldId id="269" r:id="rId9"/>
    <p:sldId id="270" r:id="rId10"/>
    <p:sldId id="271" r:id="rId11"/>
    <p:sldId id="273" r:id="rId12"/>
    <p:sldId id="274" r:id="rId13"/>
    <p:sldId id="25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EFF"/>
    <a:srgbClr val="0A2983"/>
    <a:srgbClr val="004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D9D33-EBDE-2F49-92BA-F2A6F7BD8910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37244-878D-2443-938E-BD3E35F0C3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56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90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22C15-3B54-2814-BD46-96AD33618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654247F-6939-E236-1EDD-C893245F3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9D49B24-607E-5C16-9E31-98E525C33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15FF28-5B2A-E616-C271-0AD0ECA92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93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571E4-1603-FE1E-0C04-F3555C2C7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96DD9F9-3C4B-45BA-5669-3611677DF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D1C99C-2A70-44C6-5C13-88B20C18C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A064E7-09AC-BE87-A5BF-C707A4479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5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D74FA-ADFA-EBD1-AD51-14E039B8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4AC0163-46DB-24FA-674B-7936F8177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0017B33-C82E-C24D-DFD9-FE00F12DE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FDC938-4FEC-9384-4C29-3CA55C83C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31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6E0CA-7E9E-57FC-C2F5-3157870DD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FD3824A-952F-71E7-88B7-EF62A008C6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2898252-351A-2238-EFE8-282340E15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2C1E20-F6AD-5166-6013-109F6651E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94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2A43-7B3F-1843-08D4-F124FF7D7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6B4323E-C9AC-DA12-5323-EFD3ED1FC4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2E64663-4D17-3DD2-511D-4DA47C9F2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FF6228-9BF2-EDE3-37FA-8104AAABE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860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D14B0-3DEB-1FC6-769C-CFC56C998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90EAC6-0436-5B22-1647-9A0F912EE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41091E8-C193-08CE-3E70-48C954F7D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A03315-54CA-618F-4667-C6D4CBC79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37244-878D-2443-938E-BD3E35F0C36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14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687B3-B38D-2E4E-BA49-683047059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204877-D6B5-BE4A-AFA1-390860536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988150-02EB-B148-807E-79FD8E8E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6D958-978C-AD47-AE71-04A8C4A75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F63E5B-56A7-D941-8904-42D9A9C1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46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E5758-A6FF-9040-B85E-8D105ACE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E7ED1F-484E-AF40-8811-D53B93C0C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A9BF7A-E017-214D-AD18-5BADFCB8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8ADE6D-6798-E14E-A3C5-92FB55B63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6A8F7D-D485-C940-9979-29F5D84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66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1CD47A-6036-4C4C-83E1-53C280602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69F212-56A5-2E41-8617-675B446E1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9AA30E-BEED-1B49-B9BA-0642713C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7A8147-02E2-8E4E-B30D-D7120988C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55004A-0769-BC48-8B11-ABE7B4EE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86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5C946-1165-0048-BFB2-7C4B842A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7A988-460D-1A42-AC3B-3695C77F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17791-0477-F442-B243-E46FAA7F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0C6AA1-ECD9-3845-9C0D-44F5544F9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D37E77-FC3D-7342-97ED-1FDCA285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5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01CAF-03C9-D546-B609-2494E79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FF378C-6139-FD40-A579-9B190F5D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3B7E28-8331-8F4F-8D6C-2351B1C3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84C19D-1F8E-8B48-B624-B750B9E0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6A102-050E-A741-8AD8-2B9DB499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89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705FD-E43B-B347-ADE6-13B1F354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D68E66-A08C-EC43-82B7-74B5F9181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75715B-0568-3B45-96EE-E6FEA6A17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49F1F8-736D-544A-99C3-1D23942D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32D9CE-02A7-9840-8EBD-2B6B5A7C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A871B7-F773-444B-82E3-EA484019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01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2BC16-53B8-B944-A701-A4017986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B8CF71-1765-994D-A116-C4BFBCF67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042E5E-4A4E-6146-ACC9-21717A50F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67A731-CD06-6B45-AD33-2C6DB6F26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1E5AA1D-0902-C747-A0D5-0A885696E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3A2E302-A1B9-2A4A-9FF3-19F98BB0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6B7171-4174-2844-AF49-EA4FAF7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6B00B4-6340-FB4F-A525-B7446B4C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7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62236-0A31-F842-97AB-4A896B36C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529919-EE70-E44B-83E0-4F264117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6AFB17-6658-F344-8BAA-539F4232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110EA8-C412-F541-9C41-0AD19AF2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59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D5092C-3C12-4F47-A4CF-B16E9F84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C0094A-525A-4B41-8E94-DCFA8570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961507-B460-4747-90FB-431B23A8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91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67E75-912C-D341-8FD8-887BBDB5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CC5EB3-4BEA-524D-94CE-AFF47A1E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1D3C766-35AB-1A46-9056-F3792DBEB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898D4C-2403-4344-A9AE-13D4DD84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4BFD7D-213D-A54E-937F-523E4611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BFF4D7-11BE-3347-9FCE-5613A1BF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99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6F972-6B51-F34B-BB5F-32A54C67E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4C028D-C2F8-9849-A8C1-3CD2AE5F1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915FED-A1D7-BB43-9A70-C8FFB39BD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608851-3ACA-264A-A2EF-9BA62822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C475AC-3350-8847-9E3D-FF9CF1A6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0DDE9C-5C09-D94E-BBB4-46AF2639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10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230F67F-EDCD-FB45-AB30-EBDB5103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39CE4F-41FF-5F48-B721-8A143C52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746F1C-E27B-AF47-8CB3-2057BB7B5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0494-9B64-084E-86D9-891F8D5E257C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C75C0D-7C35-9C4E-B36E-B03CF4116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451F7C-985D-2742-A97D-F4778D8F8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AE8EA-63FC-374F-B602-6B49F3AE6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54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5C6112D-D9D4-8DBC-1ABD-FDDB1C795D6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2233" y="6094283"/>
            <a:ext cx="2407534" cy="42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4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6D74C7B-8373-B54B-B271-F9E0070E5D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7088" y="2979615"/>
            <a:ext cx="4957823" cy="8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4271166-D8EB-AC46-B4F8-C0E49944A328}"/>
              </a:ext>
            </a:extLst>
          </p:cNvPr>
          <p:cNvSpPr txBox="1"/>
          <p:nvPr/>
        </p:nvSpPr>
        <p:spPr>
          <a:xfrm>
            <a:off x="2206790" y="1066801"/>
            <a:ext cx="801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- DIGITE AQUI O TÍTULO DE SEU TRABALHO EM FONTE 20, NEGRITO,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CENTRALIZADO, LETRAS MAIÚSCULAS E EM COR BRANCA</a:t>
            </a:r>
          </a:p>
          <a:p>
            <a:endParaRPr lang="pt-BR" sz="2000" b="1" dirty="0">
              <a:solidFill>
                <a:srgbClr val="00DE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FD619C-B2A3-A44A-9804-20039A56FACD}"/>
              </a:ext>
            </a:extLst>
          </p:cNvPr>
          <p:cNvSpPr txBox="1"/>
          <p:nvPr/>
        </p:nvSpPr>
        <p:spPr>
          <a:xfrm>
            <a:off x="2410517" y="2795867"/>
            <a:ext cx="7608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aqui o nome do AUTOR APRESENTADOR EM FONTE 16,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NEGRITO, CENTRALIZADO, LETRAS MAIÚSCULAS E EM COR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BRANCA</a:t>
            </a:r>
          </a:p>
          <a:p>
            <a:pPr algn="ctr"/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aqui o nome de sua instituição de vínculo/Cidade ou Polo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9B57D89-C906-1829-50F0-D297B9632B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6359" y="6094283"/>
            <a:ext cx="2407534" cy="42510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E23F63-FBC4-58A1-0A87-C528D54FC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79" y="230921"/>
            <a:ext cx="1051521" cy="105152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46F60AE-0F47-2FB6-1069-BD4FD19707AB}"/>
              </a:ext>
            </a:extLst>
          </p:cNvPr>
          <p:cNvSpPr txBox="1"/>
          <p:nvPr/>
        </p:nvSpPr>
        <p:spPr>
          <a:xfrm>
            <a:off x="1617785" y="5174185"/>
            <a:ext cx="960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aqui o Nome Autor 1, Nome Autor 2, Nome Autor 3... EM Fonte 14, sem negrito,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centralizado, somente com as iniciais do nome em letra maiúscula</a:t>
            </a:r>
          </a:p>
        </p:txBody>
      </p:sp>
    </p:spTree>
    <p:extLst>
      <p:ext uri="{BB962C8B-B14F-4D97-AF65-F5344CB8AC3E}">
        <p14:creationId xmlns:p14="http://schemas.microsoft.com/office/powerpoint/2010/main" val="311791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F50D57A-F4A5-8B4E-8763-5421738B6F4A}"/>
              </a:ext>
            </a:extLst>
          </p:cNvPr>
          <p:cNvSpPr txBox="1"/>
          <p:nvPr/>
        </p:nvSpPr>
        <p:spPr>
          <a:xfrm>
            <a:off x="1655805" y="476087"/>
            <a:ext cx="703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Introdução</a:t>
            </a:r>
          </a:p>
          <a:p>
            <a:endParaRPr lang="pt-BR" sz="4000" b="1" dirty="0">
              <a:solidFill>
                <a:srgbClr val="004AFC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E508D68-F33C-5848-99EF-E5E161E85155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.</a:t>
            </a:r>
            <a:endParaRPr lang="pt-BR" sz="1600" dirty="0">
              <a:solidFill>
                <a:srgbClr val="004AFC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FA89FF-45D7-0347-AFE2-9C55B9BA30F6}"/>
              </a:ext>
            </a:extLst>
          </p:cNvPr>
          <p:cNvSpPr txBox="1"/>
          <p:nvPr/>
        </p:nvSpPr>
        <p:spPr>
          <a:xfrm>
            <a:off x="1655805" y="2787371"/>
            <a:ext cx="494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malesuada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id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congue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Etiam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urna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nisi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blandit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scelerisque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pretium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ex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vehicula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est et,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enim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Proin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orci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dictum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rhoncus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sapien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eu,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dapibus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erat.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pharetra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turpis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convallis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elementum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risus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purus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posuere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fermentum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at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 urna.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imperdiet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nulla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lorem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In ut mi quis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gravida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vulputate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</a:t>
            </a:r>
            <a:endParaRPr lang="pt-BR" sz="1600" dirty="0">
              <a:solidFill>
                <a:srgbClr val="0A2983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C57AE54-F11A-CA53-5263-D7D6229F21A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359" y="6094283"/>
            <a:ext cx="2407534" cy="425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A0A37A-F765-1EC5-8054-89BA8D1D9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25" y="321467"/>
            <a:ext cx="870428" cy="870428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F159131-0756-F7EA-42B0-6C2F934EF843}"/>
              </a:ext>
            </a:extLst>
          </p:cNvPr>
          <p:cNvCxnSpPr/>
          <p:nvPr/>
        </p:nvCxnSpPr>
        <p:spPr>
          <a:xfrm>
            <a:off x="1655805" y="1133320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28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4D74B9-0BC5-6276-52B1-6991764B7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4397125-56BB-7C4E-404E-28F43AE50D5D}"/>
              </a:ext>
            </a:extLst>
          </p:cNvPr>
          <p:cNvSpPr txBox="1"/>
          <p:nvPr/>
        </p:nvSpPr>
        <p:spPr>
          <a:xfrm>
            <a:off x="1655805" y="476087"/>
            <a:ext cx="703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Objetivos</a:t>
            </a:r>
          </a:p>
          <a:p>
            <a:endParaRPr lang="pt-BR" sz="4000" b="1" dirty="0">
              <a:solidFill>
                <a:srgbClr val="004AFC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7DB52D-9A58-C12A-DE0E-76FC7D64309C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.</a:t>
            </a:r>
            <a:endParaRPr lang="pt-BR" sz="1600" dirty="0">
              <a:solidFill>
                <a:srgbClr val="004AFC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0C6A9A-706F-19CF-4C49-B1A72FB8E25D}"/>
              </a:ext>
            </a:extLst>
          </p:cNvPr>
          <p:cNvSpPr txBox="1"/>
          <p:nvPr/>
        </p:nvSpPr>
        <p:spPr>
          <a:xfrm>
            <a:off x="1655805" y="2787371"/>
            <a:ext cx="494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malesuada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id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congue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Etiam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urna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nisi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blandit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scelerisque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pretium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ex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vehicula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est et,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enim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Proin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orci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dictum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rhoncus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sapien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eu,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dapibus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erat.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pharetra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turpis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convallis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elementum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risus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purus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posuere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fermentum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at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 urna.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imperdiet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nulla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lorem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In ut mi quis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gravida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vulputate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</a:t>
            </a:r>
            <a:endParaRPr lang="pt-BR" sz="1600" dirty="0">
              <a:solidFill>
                <a:srgbClr val="0A2983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20DAD1D-6415-6A76-4B9D-2CF3956E45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359" y="6094283"/>
            <a:ext cx="2407534" cy="425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1B456F-73A6-F0C8-915A-AC4ECCAB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25" y="321467"/>
            <a:ext cx="870428" cy="870428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1C417EC2-00A1-3B49-261E-6DCFEE953CA0}"/>
              </a:ext>
            </a:extLst>
          </p:cNvPr>
          <p:cNvCxnSpPr/>
          <p:nvPr/>
        </p:nvCxnSpPr>
        <p:spPr>
          <a:xfrm>
            <a:off x="1655805" y="1133320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1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964AF-BB99-35E1-0780-D5EA91A0E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B62429B-BCCE-91ED-C82E-7F8FC9DF1B91}"/>
              </a:ext>
            </a:extLst>
          </p:cNvPr>
          <p:cNvSpPr txBox="1"/>
          <p:nvPr/>
        </p:nvSpPr>
        <p:spPr>
          <a:xfrm>
            <a:off x="1655805" y="476087"/>
            <a:ext cx="7030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Materiais e Métodos </a:t>
            </a:r>
          </a:p>
          <a:p>
            <a:endParaRPr lang="pt-BR" sz="4000" b="1" dirty="0">
              <a:solidFill>
                <a:srgbClr val="004AFC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1651E3-4F91-4DF3-CEAA-3A07839B1AFA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.</a:t>
            </a:r>
            <a:endParaRPr lang="pt-BR" sz="1600" dirty="0">
              <a:solidFill>
                <a:srgbClr val="004AFC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9B0F53-BBA5-D392-91B2-1D3215CEEF01}"/>
              </a:ext>
            </a:extLst>
          </p:cNvPr>
          <p:cNvSpPr txBox="1"/>
          <p:nvPr/>
        </p:nvSpPr>
        <p:spPr>
          <a:xfrm>
            <a:off x="1655805" y="2787371"/>
            <a:ext cx="494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malesuada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id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congue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Etiam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urna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nisi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blandit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scelerisque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pretium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ex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vehicula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est et,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enim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Proin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orci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dictum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rhoncus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sapien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eu,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dapibus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erat.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pharetra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turpis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convallis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elementum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risus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purus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posuere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fermentum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at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 urna.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imperdiet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nulla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lorem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In ut mi quis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gravida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vulputate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</a:t>
            </a:r>
            <a:endParaRPr lang="pt-BR" sz="1600" dirty="0">
              <a:solidFill>
                <a:srgbClr val="0A2983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13CCA2C-7F15-CF96-8D57-8E9E5A9CC6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359" y="6094283"/>
            <a:ext cx="2407534" cy="425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FDB2778-533C-721C-FDF4-F506D6416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25" y="321467"/>
            <a:ext cx="870428" cy="870428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F49490E-24AA-E45C-7AB0-F8E27E805F88}"/>
              </a:ext>
            </a:extLst>
          </p:cNvPr>
          <p:cNvCxnSpPr/>
          <p:nvPr/>
        </p:nvCxnSpPr>
        <p:spPr>
          <a:xfrm>
            <a:off x="1655805" y="1133320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0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BC128-FF5B-AD2C-2E0B-73A5FF35E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FC6178B-1D77-94CA-92A2-B81E82BDEFCC}"/>
              </a:ext>
            </a:extLst>
          </p:cNvPr>
          <p:cNvSpPr txBox="1"/>
          <p:nvPr/>
        </p:nvSpPr>
        <p:spPr>
          <a:xfrm>
            <a:off x="1655805" y="476087"/>
            <a:ext cx="1053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Resultados e discussão </a:t>
            </a:r>
            <a:r>
              <a:rPr lang="pt-BR" sz="4000" b="1" dirty="0">
                <a:solidFill>
                  <a:srgbClr val="FF0000"/>
                </a:solidFill>
                <a:latin typeface="Onest extrabold"/>
              </a:rPr>
              <a:t>ou</a:t>
            </a:r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 </a:t>
            </a:r>
            <a:r>
              <a:rPr lang="pt-BR" sz="4000" b="1" dirty="0">
                <a:solidFill>
                  <a:srgbClr val="004AFC"/>
                </a:solidFill>
              </a:rPr>
              <a:t>Resultados esperados</a:t>
            </a:r>
          </a:p>
          <a:p>
            <a:endParaRPr lang="pt-BR" sz="4000" b="1" dirty="0">
              <a:solidFill>
                <a:srgbClr val="004AFC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06F863-5967-3C44-1B61-9192FEDF8677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.</a:t>
            </a:r>
            <a:endParaRPr lang="pt-BR" sz="1600" dirty="0">
              <a:solidFill>
                <a:srgbClr val="004AFC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AB2406-CAA5-6820-E2B1-EFF4F86E805B}"/>
              </a:ext>
            </a:extLst>
          </p:cNvPr>
          <p:cNvSpPr txBox="1"/>
          <p:nvPr/>
        </p:nvSpPr>
        <p:spPr>
          <a:xfrm>
            <a:off x="1655805" y="2787371"/>
            <a:ext cx="494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malesuada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id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congue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Etiam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urna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nisi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blandit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scelerisque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pretium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ex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vehicula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est et,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enim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Proin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orci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dictum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rhoncus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sapien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eu,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dapibus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erat.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pharetra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turpis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convallis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elementum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risus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purus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posuere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fermentum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at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 urna.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imperdiet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nulla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lorem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In ut mi quis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gravida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vulputate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</a:t>
            </a:r>
            <a:endParaRPr lang="pt-BR" sz="1600" dirty="0">
              <a:solidFill>
                <a:srgbClr val="0A2983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7FDD54D-546A-B697-4981-FE95A1E484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359" y="6094283"/>
            <a:ext cx="2407534" cy="425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8B96437-7808-AC4B-28E4-8C0E30453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25" y="321467"/>
            <a:ext cx="870428" cy="870428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6D76D86-749E-C7CC-4EBF-6074E2C6C6B8}"/>
              </a:ext>
            </a:extLst>
          </p:cNvPr>
          <p:cNvCxnSpPr/>
          <p:nvPr/>
        </p:nvCxnSpPr>
        <p:spPr>
          <a:xfrm>
            <a:off x="1655805" y="1133320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11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39327-7746-F0F4-913B-16E0A635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7721C3D-E524-BE81-75C7-92DDDCD137B5}"/>
              </a:ext>
            </a:extLst>
          </p:cNvPr>
          <p:cNvSpPr txBox="1"/>
          <p:nvPr/>
        </p:nvSpPr>
        <p:spPr>
          <a:xfrm>
            <a:off x="1655805" y="476087"/>
            <a:ext cx="1053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Conclusão </a:t>
            </a:r>
            <a:r>
              <a:rPr lang="pt-BR" b="1" dirty="0">
                <a:solidFill>
                  <a:srgbClr val="FF0000"/>
                </a:solidFill>
                <a:latin typeface="Onest extrabold"/>
              </a:rPr>
              <a:t>(obs. Para trabalhos com resultados finais )</a:t>
            </a:r>
            <a:endParaRPr lang="pt-BR" b="1" dirty="0">
              <a:solidFill>
                <a:srgbClr val="FF0000"/>
              </a:solidFill>
            </a:endParaRPr>
          </a:p>
          <a:p>
            <a:endParaRPr lang="pt-BR" sz="4000" b="1" dirty="0">
              <a:solidFill>
                <a:srgbClr val="004AFC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08080E-C989-721F-E965-3CF752FB7C34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.</a:t>
            </a:r>
            <a:endParaRPr lang="pt-BR" sz="1600" dirty="0">
              <a:solidFill>
                <a:srgbClr val="004AFC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24906A-5D36-88BC-D7E8-857A7CA6C74F}"/>
              </a:ext>
            </a:extLst>
          </p:cNvPr>
          <p:cNvSpPr txBox="1"/>
          <p:nvPr/>
        </p:nvSpPr>
        <p:spPr>
          <a:xfrm>
            <a:off x="1655805" y="2787371"/>
            <a:ext cx="494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malesuada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id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congue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Etiam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urna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nisi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blandit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scelerisque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pretium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ex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vehicula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est et,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enim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Proin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orci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dictum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rhoncus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sapien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eu,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dapibus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erat.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pharetra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turpis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convallis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elementum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risus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purus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posuere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fermentum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at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 urna.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imperdiet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nulla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lorem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In ut mi quis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gravida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vulputate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</a:t>
            </a:r>
            <a:endParaRPr lang="pt-BR" sz="1600" dirty="0">
              <a:solidFill>
                <a:srgbClr val="0A2983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A1B895B-8CE1-BF9E-B2FE-19EAF79529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359" y="6094283"/>
            <a:ext cx="2407534" cy="425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A246B5-D1A0-34E4-58B3-173AE89B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25" y="321467"/>
            <a:ext cx="870428" cy="870428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1FB0622-0C98-41D5-C0B0-0E57D21CDFF2}"/>
              </a:ext>
            </a:extLst>
          </p:cNvPr>
          <p:cNvCxnSpPr/>
          <p:nvPr/>
        </p:nvCxnSpPr>
        <p:spPr>
          <a:xfrm>
            <a:off x="1655805" y="1133320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6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5ADC7-6842-F6E3-7E27-DC1539852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E06DBE-F53B-EE7E-F661-159B57F423F5}"/>
              </a:ext>
            </a:extLst>
          </p:cNvPr>
          <p:cNvSpPr txBox="1"/>
          <p:nvPr/>
        </p:nvSpPr>
        <p:spPr>
          <a:xfrm>
            <a:off x="1655805" y="476087"/>
            <a:ext cx="1053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Referências</a:t>
            </a:r>
          </a:p>
          <a:p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 </a:t>
            </a:r>
            <a:endParaRPr lang="pt-BR" sz="4000" b="1" dirty="0">
              <a:solidFill>
                <a:srgbClr val="004AFC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D12BB12-155D-CD71-B37F-EFC88578F75C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.</a:t>
            </a:r>
            <a:endParaRPr lang="pt-BR" sz="1600" dirty="0">
              <a:solidFill>
                <a:srgbClr val="004AFC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82B9D1-212D-2F18-CC9F-AFB2059BB1D5}"/>
              </a:ext>
            </a:extLst>
          </p:cNvPr>
          <p:cNvSpPr txBox="1"/>
          <p:nvPr/>
        </p:nvSpPr>
        <p:spPr>
          <a:xfrm>
            <a:off x="1655805" y="2787371"/>
            <a:ext cx="494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malesuada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id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congue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Etiam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urna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nisi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blandit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scelerisque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pretium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ex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vehicula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est et,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enim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Proin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orci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dictum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rhoncus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sapien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eu,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dapibus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erat.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pharetra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turpis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convallis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elementum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risus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purus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posuere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fermentum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at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 urna.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imperdiet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nulla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lorem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In ut mi quis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gravida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vulputate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</a:t>
            </a:r>
            <a:endParaRPr lang="pt-BR" sz="1600" dirty="0">
              <a:solidFill>
                <a:srgbClr val="0A2983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96B1E25-23BB-EEEB-FDEF-56B8541BF5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359" y="6094283"/>
            <a:ext cx="2407534" cy="425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55DE2EB-C87B-A9B2-D670-7953CA64D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25" y="321467"/>
            <a:ext cx="870428" cy="870428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AE3404F-EC7D-3944-538A-FC40FFDA77FF}"/>
              </a:ext>
            </a:extLst>
          </p:cNvPr>
          <p:cNvCxnSpPr/>
          <p:nvPr/>
        </p:nvCxnSpPr>
        <p:spPr>
          <a:xfrm>
            <a:off x="1655805" y="1133320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4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C6AC-D1A3-C9F9-0180-7C374B9EC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1209F24-2E78-E3BE-ECE6-957C9A817512}"/>
              </a:ext>
            </a:extLst>
          </p:cNvPr>
          <p:cNvSpPr txBox="1"/>
          <p:nvPr/>
        </p:nvSpPr>
        <p:spPr>
          <a:xfrm>
            <a:off x="1655805" y="476087"/>
            <a:ext cx="10536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4AFC"/>
                </a:solidFill>
                <a:latin typeface="Onest extrabold"/>
              </a:rPr>
              <a:t>Agradecimentos:</a:t>
            </a:r>
          </a:p>
          <a:p>
            <a:endParaRPr lang="pt-BR" sz="4000" b="1" dirty="0">
              <a:solidFill>
                <a:srgbClr val="004AFC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6C9A16-515E-CC1B-FC2F-1FFDEC6248C0}"/>
              </a:ext>
            </a:extLst>
          </p:cNvPr>
          <p:cNvSpPr txBox="1"/>
          <p:nvPr/>
        </p:nvSpPr>
        <p:spPr>
          <a:xfrm>
            <a:off x="1655805" y="2079485"/>
            <a:ext cx="554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aliquet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neque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quis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semper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04AFC"/>
                </a:solidFill>
                <a:effectLst/>
              </a:rPr>
              <a:t>ullamcorper</a:t>
            </a:r>
            <a:r>
              <a:rPr lang="pt-BR" sz="1600" u="none" strike="noStrike" dirty="0">
                <a:solidFill>
                  <a:srgbClr val="004AFC"/>
                </a:solidFill>
                <a:effectLst/>
              </a:rPr>
              <a:t>.</a:t>
            </a:r>
            <a:endParaRPr lang="pt-BR" sz="1600" dirty="0">
              <a:solidFill>
                <a:srgbClr val="004AFC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1029BD-1994-B59B-1A9F-71FD3A08A455}"/>
              </a:ext>
            </a:extLst>
          </p:cNvPr>
          <p:cNvSpPr txBox="1"/>
          <p:nvPr/>
        </p:nvSpPr>
        <p:spPr>
          <a:xfrm>
            <a:off x="1655805" y="2787371"/>
            <a:ext cx="4942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malesuada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id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congue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Etiam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urna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nisi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blandit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scelerisque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Integer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pretium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ex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vehicula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est et,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suscipit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enim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Proin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orci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dictum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rhoncus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sapien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eu,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dapibus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erat.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pharetra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turpis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pellentesque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convallis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elementum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Sed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risus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purus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posuere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fermentum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at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,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ac urna.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Quisque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lacinia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tellus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et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hendrerit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imperdiet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Maecenas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ut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nulla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lorem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 In ut mi quis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velit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 gravida </a:t>
            </a:r>
            <a:r>
              <a:rPr lang="pt-BR" sz="1600" u="none" strike="noStrike" dirty="0" err="1">
                <a:solidFill>
                  <a:srgbClr val="0A2983"/>
                </a:solidFill>
                <a:effectLst/>
              </a:rPr>
              <a:t>vulputate</a:t>
            </a:r>
            <a:r>
              <a:rPr lang="pt-BR" sz="1600" u="none" strike="noStrike" dirty="0">
                <a:solidFill>
                  <a:srgbClr val="0A2983"/>
                </a:solidFill>
                <a:effectLst/>
              </a:rPr>
              <a:t>.</a:t>
            </a:r>
            <a:endParaRPr lang="pt-BR" sz="1600" dirty="0">
              <a:solidFill>
                <a:srgbClr val="0A2983"/>
              </a:solidFill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7DC3BBE-FD86-15B3-1D7B-46890A245E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359" y="6094283"/>
            <a:ext cx="2407534" cy="42510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8917E83-A8FC-60F1-9A29-BE1D35F9A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25" y="321467"/>
            <a:ext cx="870428" cy="870428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0932461-B486-F344-53A3-57A85CE432D1}"/>
              </a:ext>
            </a:extLst>
          </p:cNvPr>
          <p:cNvCxnSpPr/>
          <p:nvPr/>
        </p:nvCxnSpPr>
        <p:spPr>
          <a:xfrm>
            <a:off x="1655805" y="1133320"/>
            <a:ext cx="5548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139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cab9de-55ed-4264-8df0-f7ba59aa8154">
      <Terms xmlns="http://schemas.microsoft.com/office/infopath/2007/PartnerControls"/>
    </lcf76f155ced4ddcb4097134ff3c332f>
    <TaxCatchAll xmlns="ae8d3092-21c8-4e38-b276-5023a0cb3e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827F8DC3D453498477851F2869A2D3" ma:contentTypeVersion="14" ma:contentTypeDescription="Crie um novo documento." ma:contentTypeScope="" ma:versionID="5e8556a445a03f1d0dd5f57470bfffa2">
  <xsd:schema xmlns:xsd="http://www.w3.org/2001/XMLSchema" xmlns:xs="http://www.w3.org/2001/XMLSchema" xmlns:p="http://schemas.microsoft.com/office/2006/metadata/properties" xmlns:ns2="6bcab9de-55ed-4264-8df0-f7ba59aa8154" xmlns:ns3="ae8d3092-21c8-4e38-b276-5023a0cb3e41" targetNamespace="http://schemas.microsoft.com/office/2006/metadata/properties" ma:root="true" ma:fieldsID="89bb8b50c8dcefa5db0dd3b9917da285" ns2:_="" ns3:_="">
    <xsd:import namespace="6bcab9de-55ed-4264-8df0-f7ba59aa8154"/>
    <xsd:import namespace="ae8d3092-21c8-4e38-b276-5023a0cb3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ab9de-55ed-4264-8df0-f7ba59aa8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3de64d7e-c147-4806-b092-5431f86db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d3092-21c8-4e38-b276-5023a0cb3e4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5e0ef02-c714-4519-a906-1182cc7d95c4}" ma:internalName="TaxCatchAll" ma:showField="CatchAllData" ma:web="ae8d3092-21c8-4e38-b276-5023a0cb3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6CC407-BCF2-49AE-B806-F144B54D8BA2}">
  <ds:schemaRefs>
    <ds:schemaRef ds:uri="http://schemas.microsoft.com/office/2006/metadata/properties"/>
    <ds:schemaRef ds:uri="http://schemas.microsoft.com/office/infopath/2007/PartnerControls"/>
    <ds:schemaRef ds:uri="e405eeeb-2bfb-4535-84ba-99494fd1c210"/>
    <ds:schemaRef ds:uri="e6c81e20-9dee-4ba6-8d36-f89717405c55"/>
    <ds:schemaRef ds:uri="6bcab9de-55ed-4264-8df0-f7ba59aa8154"/>
    <ds:schemaRef ds:uri="ae8d3092-21c8-4e38-b276-5023a0cb3e41"/>
  </ds:schemaRefs>
</ds:datastoreItem>
</file>

<file path=customXml/itemProps2.xml><?xml version="1.0" encoding="utf-8"?>
<ds:datastoreItem xmlns:ds="http://schemas.openxmlformats.org/officeDocument/2006/customXml" ds:itemID="{2110492B-A74F-4282-9259-93A6E0001C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cab9de-55ed-4264-8df0-f7ba59aa8154"/>
    <ds:schemaRef ds:uri="ae8d3092-21c8-4e38-b276-5023a0cb3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F7F409-5252-40C8-88A9-C4CCE6DA5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780</Words>
  <Application>Microsoft Office PowerPoint</Application>
  <PresentationFormat>Widescreen</PresentationFormat>
  <Paragraphs>38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Onest extrabold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Cleiltan Novais da Silva</cp:lastModifiedBy>
  <cp:revision>8</cp:revision>
  <dcterms:created xsi:type="dcterms:W3CDTF">2024-06-04T14:02:34Z</dcterms:created>
  <dcterms:modified xsi:type="dcterms:W3CDTF">2026-05-25T19:49:11Z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0x01010076827F8DC3D453498477851F2869A2D3</vt:lpwstr>
  </property>
</Properties>
</file>