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35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66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33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10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022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4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7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73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57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50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C2F2-695E-4A8A-A6B9-2B07FFBEA634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11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CC2F2-695E-4A8A-A6B9-2B07FFBEA634}" type="datetimeFigureOut">
              <a:rPr lang="pt-BR" smtClean="0"/>
              <a:t>17/10/2018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04ACF-4675-4A97-8360-893C973A0B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11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281-bannerhome_vestibular_agendado_1920x480px_maring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05"/>
          <a:stretch/>
        </p:blipFill>
        <p:spPr bwMode="auto">
          <a:xfrm>
            <a:off x="0" y="4653136"/>
            <a:ext cx="685037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sphere1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pic>
        <p:nvPicPr>
          <p:cNvPr id="8" name="Picture 7" descr="Unicesumar - Nova mar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9036"/>
            <a:ext cx="1695877" cy="28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sphere1.pn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 r="94039"/>
          <a:stretch/>
        </p:blipFill>
        <p:spPr>
          <a:xfrm rot="5400000">
            <a:off x="3353012" y="1155774"/>
            <a:ext cx="136724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0008" y="220573"/>
            <a:ext cx="6820366" cy="4216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DIGITE </a:t>
            </a:r>
            <a:r>
              <a:rPr lang="pt-BR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AQUI O TÍTULO DE SEU TRABALHO</a:t>
            </a:r>
            <a:endParaRPr lang="pt-BR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(LETRAS MAIÚSCULAS, TAMANHO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24, </a:t>
            </a:r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CENTRALIZADO,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NEGRITO, COR PRETA)</a:t>
            </a:r>
            <a:endParaRPr lang="pt-BR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“DIGITE AQUI O </a:t>
            </a:r>
            <a:r>
              <a:rPr 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SEU NOME”</a:t>
            </a:r>
            <a:endParaRPr lang="pt-BR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(LETRAS MAIÚSCULAS, TAMANHO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20, </a:t>
            </a:r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CENTRALIZADO, NEGRITO, ENTRE ASPAS, COR PRETA)</a:t>
            </a:r>
          </a:p>
          <a:p>
            <a:pPr algn="ctr"/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Digite </a:t>
            </a:r>
            <a:r>
              <a:rPr lang="pt-B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sigla do programa que faz </a:t>
            </a:r>
            <a:r>
              <a:rPr lang="pt-B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parte</a:t>
            </a:r>
          </a:p>
          <a:p>
            <a:pPr algn="ctr"/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(TAMANHO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18,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CENTRALIZADO, COR AZUL). </a:t>
            </a:r>
            <a:endParaRPr lang="pt-BR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Quando </a:t>
            </a:r>
            <a:r>
              <a:rPr lang="pt-BR" sz="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bolsista será: </a:t>
            </a:r>
            <a:r>
              <a:rPr lang="pt-BR" sz="900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Bolsista </a:t>
            </a:r>
            <a:r>
              <a:rPr lang="pt-BR" sz="900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PIBIC/FA ou PIBIC/</a:t>
            </a:r>
            <a:r>
              <a:rPr lang="pt-BR" sz="900" dirty="0" err="1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Funadesp</a:t>
            </a:r>
            <a:r>
              <a:rPr lang="pt-BR" sz="900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ou PIBIC/</a:t>
            </a:r>
            <a:r>
              <a:rPr lang="pt-BR" sz="900" dirty="0" err="1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UniCesumar</a:t>
            </a:r>
            <a:endParaRPr lang="pt-BR" sz="900" dirty="0" smtClean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quando não for bolsista, será: </a:t>
            </a:r>
            <a:r>
              <a:rPr lang="pt-BR" sz="900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PIC-</a:t>
            </a:r>
            <a:r>
              <a:rPr lang="pt-BR" sz="900" dirty="0" err="1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UniCesumar</a:t>
            </a:r>
            <a:r>
              <a:rPr lang="pt-BR" sz="900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/ICETI</a:t>
            </a:r>
            <a:endParaRPr lang="pt-BR" sz="900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ABAIXO, Exemplo de como deve </a:t>
            </a:r>
            <a:r>
              <a:rPr lang="pt-BR" sz="14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ficar esse slide. </a:t>
            </a:r>
            <a:r>
              <a:rPr lang="pt-BR" sz="1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APAGUE ESSA INFORMAÇÃO:</a:t>
            </a:r>
          </a:p>
          <a:p>
            <a:pPr algn="ctr"/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ANÁLISE QUALITATIVA.....</a:t>
            </a:r>
            <a:endParaRPr lang="pt-BR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9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9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JOSÉ DA SILVA</a:t>
            </a:r>
          </a:p>
          <a:p>
            <a:pPr algn="ctr"/>
            <a:r>
              <a:rPr lang="pt-BR" b="1" dirty="0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Bolsista PIBIC/</a:t>
            </a:r>
            <a:r>
              <a:rPr lang="pt-BR" b="1" dirty="0" err="1" smtClean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UniCesumar</a:t>
            </a:r>
            <a:endParaRPr lang="pt-BR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041236" y="1052736"/>
            <a:ext cx="21027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IX Mostra Interna de Trabalhos de Iniciação Científica</a:t>
            </a:r>
            <a:endParaRPr lang="pt-BR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i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i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i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</a:t>
            </a:r>
            <a:r>
              <a:rPr lang="pt-BR" i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Mostra Interna de Trabalhos de Iniciação Tecnológica e Inovação</a:t>
            </a:r>
            <a:endParaRPr lang="pt-BR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dirty="0" smtClean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dirty="0" smtClean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23 </a:t>
            </a: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28 de outubro de 2018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245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83210"/>
            <a:ext cx="256685" cy="45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IX Mostra Interna de Trabalhos de Iniciação Científica</a:t>
            </a:r>
            <a:endParaRPr lang="pt-BR" sz="700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Mostra Interna de Trabalhos de Iniciação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Desenvolvimento Tecnológico </a:t>
            </a:r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Inovação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279229" y="2276872"/>
            <a:ext cx="4585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Utilize 1 slide para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EXPOR O ASSUNTO</a:t>
            </a:r>
            <a:endParaRPr lang="pt-BR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9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83210"/>
            <a:ext cx="256685" cy="45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IX Mostra Interna de Trabalhos de Iniciação Científica</a:t>
            </a:r>
            <a:endParaRPr lang="pt-BR" sz="700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Mostra Interna de Trabalhos de Iniciação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Desenvolvimento Tecnológico </a:t>
            </a:r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Inovação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979712" y="230202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Utilize 1 slide para informar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PORQUE 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fez/fará a pesquisa</a:t>
            </a:r>
            <a:endParaRPr lang="pt-BR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83210"/>
            <a:ext cx="256685" cy="45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IX Mostra Interna de Trabalhos de Iniciação Científica</a:t>
            </a:r>
            <a:endParaRPr lang="pt-BR" sz="700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Mostra Interna de Trabalhos de Iniciação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Desenvolvimento Tecnológico </a:t>
            </a:r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Inovação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39652" y="242088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Utilize até 2 slides para informar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COMO </a:t>
            </a:r>
            <a:r>
              <a:rPr lang="pt-BR" sz="2800" b="1" dirty="0" smtClean="0"/>
              <a:t>fez/fará a pesquisa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22072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83210"/>
            <a:ext cx="256685" cy="45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IX Mostra Interna de Trabalhos de Iniciação Científica</a:t>
            </a:r>
            <a:endParaRPr lang="pt-BR" sz="700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Mostra Interna de Trabalhos de Iniciação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Desenvolvimento Tecnológico </a:t>
            </a:r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Inovação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39652" y="242088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Utilize até 3 slides para apresentar os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PRINCIPAIS RESULTADOS OBTIDOS 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</a:t>
            </a:r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ESPERADOS</a:t>
            </a:r>
            <a:endParaRPr lang="pt-BR" sz="2400" b="1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09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83210"/>
            <a:ext cx="256685" cy="45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IX Mostra Interna de Trabalhos de Iniciação Científica</a:t>
            </a:r>
            <a:endParaRPr lang="pt-BR" sz="700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Mostra Interna de Trabalhos de Iniciação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Desenvolvimento Tecnológico </a:t>
            </a:r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Inovação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39652" y="2420888"/>
            <a:ext cx="62646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(somente para trabalhos concluídos)</a:t>
            </a:r>
            <a:endParaRPr lang="pt-BR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pt-BR" sz="2400" b="1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Utilize até 2 slides para apresentar as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CONCLUSÕES</a:t>
            </a:r>
            <a:r>
              <a:rPr lang="pt-BR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que devem estar relacionadas com os objetivos propostos</a:t>
            </a:r>
            <a:endParaRPr lang="pt-BR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2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58501" y="6525344"/>
            <a:ext cx="8085907" cy="0"/>
          </a:xfrm>
          <a:prstGeom prst="line">
            <a:avLst/>
          </a:prstGeom>
          <a:ln w="19050">
            <a:solidFill>
              <a:srgbClr val="B4B5B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4"/>
            <a:ext cx="1081524" cy="10672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183210"/>
            <a:ext cx="256685" cy="45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699792" y="6550223"/>
            <a:ext cx="3833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00" i="1" dirty="0">
                <a:solidFill>
                  <a:srgbClr val="4D8AD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IX Mostra Interna de Trabalhos de Iniciação Científica</a:t>
            </a:r>
            <a:endParaRPr lang="pt-BR" sz="700" dirty="0">
              <a:solidFill>
                <a:srgbClr val="4D8AD3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 Mostra Interna de Trabalhos de Iniciação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 Desenvolvimento Tecnológico </a:t>
            </a:r>
            <a:r>
              <a:rPr lang="pt-BR" sz="7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BR" sz="7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Inovação</a:t>
            </a:r>
            <a:endParaRPr lang="pt-BR" sz="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9955" y="58456"/>
            <a:ext cx="833045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OBSERVAÇÕES</a:t>
            </a:r>
          </a:p>
          <a:p>
            <a:pPr algn="ctr"/>
            <a:endParaRPr lang="pt-BR" sz="2400" b="1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lvl="2" algn="ctr"/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Ao iniciar sua apresentação, </a:t>
            </a:r>
            <a:r>
              <a:rPr lang="pt-BR" altLang="pt-BR" sz="2000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informe seu nome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de qual </a:t>
            </a:r>
            <a:r>
              <a:rPr lang="pt-BR" altLang="pt-BR" sz="2000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modalidade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é seu trabalho de </a:t>
            </a:r>
            <a:r>
              <a:rPr lang="pt-BR" altLang="pt-BR" sz="2000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iniciação científica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(sem bolsa (PIC), </a:t>
            </a:r>
            <a:endParaRPr lang="pt-BR" altLang="pt-BR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lvl="2" algn="ctr"/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 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bolsa (</a:t>
            </a:r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PIBIC-Unicesumar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PIBIC/Funadesp, PIBIC/CNPq 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ou PIBIC/Fundação Araucária</a:t>
            </a:r>
            <a:r>
              <a:rPr lang="pt-BR" altLang="pt-BR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), </a:t>
            </a:r>
            <a:r>
              <a:rPr lang="pt-BR" altLang="pt-BR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ele está concluído ou em andamento.</a:t>
            </a:r>
          </a:p>
          <a:p>
            <a:pPr algn="ctr"/>
            <a:endParaRPr lang="pt-BR" sz="2400" b="1" dirty="0" smtClean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1) Seja claro e objetivo na elaboração/apresentações de seus slides;</a:t>
            </a:r>
          </a:p>
          <a:p>
            <a:endParaRPr lang="pt-BR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2) Organize-se para apresentar em 10 (dez) minutos, no máximo;</a:t>
            </a:r>
          </a:p>
          <a:p>
            <a:endParaRPr lang="pt-BR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3) Não esqueça de mencionar se o trabalho está em fase inicial, de  conclusão ou concluído;</a:t>
            </a:r>
          </a:p>
          <a:p>
            <a:endParaRPr lang="pt-BR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4) Utilize mais figuras do que texto, </a:t>
            </a:r>
            <a:r>
              <a:rPr lang="pt-BR" sz="2400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 possível</a:t>
            </a:r>
            <a:r>
              <a:rPr lang="pt-BR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18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411</Words>
  <Application>Microsoft Office PowerPoint</Application>
  <PresentationFormat>Apresentação na tela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Segoe UI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Patrícia Panta Ferreira Trento</dc:creator>
  <cp:lastModifiedBy>Patrícia Panta Ferreira Trento</cp:lastModifiedBy>
  <cp:revision>9</cp:revision>
  <dcterms:created xsi:type="dcterms:W3CDTF">2018-02-01T19:53:44Z</dcterms:created>
  <dcterms:modified xsi:type="dcterms:W3CDTF">2018-10-17T12:07:28Z</dcterms:modified>
</cp:coreProperties>
</file>