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404050" cy="43205400"/>
  <p:notesSz cx="6858000" cy="9144000"/>
  <p:defaultTextStyle>
    <a:defPPr>
      <a:defRPr lang="pt-BR"/>
    </a:defPPr>
    <a:lvl1pPr marL="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0" d="100"/>
          <a:sy n="30" d="100"/>
        </p:scale>
        <p:origin x="-300" y="-72"/>
      </p:cViewPr>
      <p:guideLst>
        <p:guide orient="horz" pos="13608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304" y="13421680"/>
            <a:ext cx="27543443" cy="9261158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608" y="24483060"/>
            <a:ext cx="22682835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E09C-9FC3-40CB-AD2E-BD709ED90591}" type="datetimeFigureOut">
              <a:rPr lang="pt-BR" smtClean="0"/>
              <a:t>05/09/2017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E1A6E-A469-43B1-9BAA-A9886C90C3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5683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E09C-9FC3-40CB-AD2E-BD709ED90591}" type="datetimeFigureOut">
              <a:rPr lang="pt-BR" smtClean="0"/>
              <a:t>05/09/2017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E1A6E-A469-43B1-9BAA-A9886C90C3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8136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492936" y="1730222"/>
            <a:ext cx="7290911" cy="3686460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620203" y="1730222"/>
            <a:ext cx="21332666" cy="3686460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E09C-9FC3-40CB-AD2E-BD709ED90591}" type="datetimeFigureOut">
              <a:rPr lang="pt-BR" smtClean="0"/>
              <a:t>05/09/2017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E1A6E-A469-43B1-9BAA-A9886C90C3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0657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E09C-9FC3-40CB-AD2E-BD709ED90591}" type="datetimeFigureOut">
              <a:rPr lang="pt-BR" smtClean="0"/>
              <a:t>05/09/2017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E1A6E-A469-43B1-9BAA-A9886C90C3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0748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6" y="27763473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6" y="18312295"/>
            <a:ext cx="27543443" cy="9451178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E09C-9FC3-40CB-AD2E-BD709ED90591}" type="datetimeFigureOut">
              <a:rPr lang="pt-BR" smtClean="0"/>
              <a:t>05/09/2017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E1A6E-A469-43B1-9BAA-A9886C90C3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8610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620202" y="10081263"/>
            <a:ext cx="14311789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472059" y="10081263"/>
            <a:ext cx="14311789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E09C-9FC3-40CB-AD2E-BD709ED90591}" type="datetimeFigureOut">
              <a:rPr lang="pt-BR" smtClean="0"/>
              <a:t>05/09/2017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E1A6E-A469-43B1-9BAA-A9886C90C3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9931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9671212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3" y="13701713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809" y="9671212"/>
            <a:ext cx="14323040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09" y="13701713"/>
            <a:ext cx="14323040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E09C-9FC3-40CB-AD2E-BD709ED90591}" type="datetimeFigureOut">
              <a:rPr lang="pt-BR" smtClean="0"/>
              <a:t>05/09/2017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E1A6E-A469-43B1-9BAA-A9886C90C3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6601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E09C-9FC3-40CB-AD2E-BD709ED90591}" type="datetimeFigureOut">
              <a:rPr lang="pt-BR" smtClean="0"/>
              <a:t>05/09/2017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E1A6E-A469-43B1-9BAA-A9886C90C3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8412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E09C-9FC3-40CB-AD2E-BD709ED90591}" type="datetimeFigureOut">
              <a:rPr lang="pt-BR" smtClean="0"/>
              <a:t>05/09/2017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E1A6E-A469-43B1-9BAA-A9886C90C3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3646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4" y="1720215"/>
            <a:ext cx="10660709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3" y="1720218"/>
            <a:ext cx="18114764" cy="36874612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4" y="9041133"/>
            <a:ext cx="10660709" cy="29553697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E09C-9FC3-40CB-AD2E-BD709ED90591}" type="datetimeFigureOut">
              <a:rPr lang="pt-BR" smtClean="0"/>
              <a:t>05/09/2017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E1A6E-A469-43B1-9BAA-A9886C90C3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0273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1" y="30243780"/>
            <a:ext cx="19442430" cy="3570449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21" y="3860483"/>
            <a:ext cx="19442430" cy="25923240"/>
          </a:xfrm>
        </p:spPr>
        <p:txBody>
          <a:bodyPr/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421" y="33814229"/>
            <a:ext cx="19442430" cy="5070631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E09C-9FC3-40CB-AD2E-BD709ED90591}" type="datetimeFigureOut">
              <a:rPr lang="pt-BR" smtClean="0"/>
              <a:t>05/09/2017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E1A6E-A469-43B1-9BAA-A9886C90C3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7502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10081263"/>
            <a:ext cx="29163645" cy="28513567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F4E09C-9FC3-40CB-AD2E-BD709ED90591}" type="datetimeFigureOut">
              <a:rPr lang="pt-BR" smtClean="0"/>
              <a:t>05/09/2017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E1A6E-A469-43B1-9BAA-A9886C90C3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8692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0540" rtl="0" eaLnBrk="1" latinLnBrk="0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203" indent="-1620203" algn="l" defTabSz="4320540" rtl="0" eaLnBrk="1" latinLnBrk="0" hangingPunct="1">
        <a:spcBef>
          <a:spcPct val="20000"/>
        </a:spcBef>
        <a:buFont typeface="Arial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439" indent="-1350169" algn="l" defTabSz="4320540" rtl="0" eaLnBrk="1" latinLnBrk="0" hangingPunct="1">
        <a:spcBef>
          <a:spcPct val="20000"/>
        </a:spcBef>
        <a:buFont typeface="Arial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945" indent="-1080135" algn="l" defTabSz="4320540" rtl="0" eaLnBrk="1" latinLnBrk="0" hangingPunct="1">
        <a:spcBef>
          <a:spcPct val="20000"/>
        </a:spcBef>
        <a:buFont typeface="Arial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1215" indent="-1080135" algn="l" defTabSz="4320540" rtl="0" eaLnBrk="1" latinLnBrk="0" hangingPunct="1">
        <a:spcBef>
          <a:spcPct val="20000"/>
        </a:spcBef>
        <a:buFont typeface="Arial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0"/>
            <a:ext cx="32404050" cy="5556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Retângulo 16"/>
          <p:cNvSpPr/>
          <p:nvPr/>
        </p:nvSpPr>
        <p:spPr>
          <a:xfrm>
            <a:off x="1563777" y="6120980"/>
            <a:ext cx="29355582" cy="33987776"/>
          </a:xfrm>
          <a:prstGeom prst="rect">
            <a:avLst/>
          </a:prstGeom>
          <a:ln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CaixaDeTexto 17"/>
          <p:cNvSpPr txBox="1"/>
          <p:nvPr/>
        </p:nvSpPr>
        <p:spPr>
          <a:xfrm>
            <a:off x="1563778" y="7057084"/>
            <a:ext cx="20810312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b="1" dirty="0" smtClean="0"/>
              <a:t>No banner deve ter os campos de: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/>
              <a:t>Introdução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/>
              <a:t>Objetivo(s)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/>
              <a:t>Relato de Experiência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/>
              <a:t>Resultado(s)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/>
              <a:t>Conclusão ou Considerações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/>
              <a:t>Referências utilizadas no Banner</a:t>
            </a:r>
          </a:p>
          <a:p>
            <a:pPr marL="1143000" indent="-1143000">
              <a:buFont typeface="Arial" pitchFamily="34" charset="0"/>
              <a:buChar char="•"/>
            </a:pPr>
            <a:endParaRPr lang="pt-BR" sz="5400" b="1" dirty="0"/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>
                <a:solidFill>
                  <a:srgbClr val="FF0000"/>
                </a:solidFill>
              </a:rPr>
              <a:t>Imprimir no tamanho 90x120cm colorido</a:t>
            </a:r>
            <a:endParaRPr lang="pt-BR" sz="5400" b="1" dirty="0">
              <a:solidFill>
                <a:srgbClr val="FF0000"/>
              </a:solidFill>
            </a:endParaRPr>
          </a:p>
        </p:txBody>
      </p:sp>
      <p:sp>
        <p:nvSpPr>
          <p:cNvPr id="19" name="CaixaDeTexto 18"/>
          <p:cNvSpPr txBox="1"/>
          <p:nvPr/>
        </p:nvSpPr>
        <p:spPr>
          <a:xfrm>
            <a:off x="1563777" y="15193988"/>
            <a:ext cx="2104334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buFont typeface="Wingdings" pitchFamily="2" charset="2"/>
              <a:buChar char="v"/>
            </a:pPr>
            <a:r>
              <a:rPr lang="pt-BR" sz="4800" dirty="0" smtClean="0"/>
              <a:t>Títulos do conteúdo devem ser em fonte ARIAL tamanho </a:t>
            </a:r>
            <a:r>
              <a:rPr lang="pt-BR" sz="4800" dirty="0" err="1" smtClean="0"/>
              <a:t>max</a:t>
            </a:r>
            <a:r>
              <a:rPr lang="pt-BR" sz="4800" dirty="0" smtClean="0"/>
              <a:t>. 54.</a:t>
            </a:r>
          </a:p>
          <a:p>
            <a:pPr marL="914400" indent="-914400">
              <a:buFont typeface="Wingdings" pitchFamily="2" charset="2"/>
              <a:buChar char="v"/>
            </a:pPr>
            <a:r>
              <a:rPr lang="pt-BR" sz="4800" dirty="0" smtClean="0"/>
              <a:t>Textos de conteúdo devem ter a fonte </a:t>
            </a:r>
            <a:r>
              <a:rPr lang="pt-BR" sz="4800" dirty="0"/>
              <a:t>ARIAL tamanho </a:t>
            </a:r>
            <a:r>
              <a:rPr lang="pt-BR" sz="4800" dirty="0" smtClean="0"/>
              <a:t>min. 21.</a:t>
            </a:r>
          </a:p>
          <a:p>
            <a:pPr marL="914400" indent="-914400">
              <a:buFont typeface="Wingdings" pitchFamily="2" charset="2"/>
              <a:buChar char="v"/>
            </a:pPr>
            <a:r>
              <a:rPr lang="pt-BR" sz="4800" b="1" dirty="0" smtClean="0">
                <a:solidFill>
                  <a:srgbClr val="FF0000"/>
                </a:solidFill>
              </a:rPr>
              <a:t>Se o conteúdo for maior esses padrões podem ser alterados “desde que possam ser lidos até 1 METRO de distância”.</a:t>
            </a:r>
          </a:p>
          <a:p>
            <a:pPr algn="ctr"/>
            <a:endParaRPr lang="pt-BR" sz="4800" dirty="0"/>
          </a:p>
        </p:txBody>
      </p:sp>
      <p:sp>
        <p:nvSpPr>
          <p:cNvPr id="22" name="CaixaDeTexto 21"/>
          <p:cNvSpPr txBox="1"/>
          <p:nvPr/>
        </p:nvSpPr>
        <p:spPr>
          <a:xfrm>
            <a:off x="21421376" y="576364"/>
            <a:ext cx="1089116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i="1" dirty="0" smtClean="0">
                <a:solidFill>
                  <a:schemeClr val="bg1"/>
                </a:solidFill>
              </a:rPr>
              <a:t>I </a:t>
            </a:r>
            <a:r>
              <a:rPr lang="pt-BR" sz="3200" b="1" i="1" dirty="0">
                <a:solidFill>
                  <a:schemeClr val="bg1"/>
                </a:solidFill>
              </a:rPr>
              <a:t>Encontro de Integração Ensino, Pesquisa e Serviço em Saúde</a:t>
            </a:r>
            <a:endParaRPr lang="pt-BR" sz="3200" dirty="0">
              <a:solidFill>
                <a:schemeClr val="bg1"/>
              </a:solidFill>
            </a:endParaRPr>
          </a:p>
          <a:p>
            <a:pPr algn="r"/>
            <a:endParaRPr lang="pt-BR" sz="3200" dirty="0" smtClean="0">
              <a:solidFill>
                <a:schemeClr val="bg1"/>
              </a:solidFill>
            </a:endParaRPr>
          </a:p>
          <a:p>
            <a:pPr algn="r"/>
            <a:r>
              <a:rPr lang="pt-BR" sz="3200" b="1" dirty="0" smtClean="0">
                <a:solidFill>
                  <a:schemeClr val="bg1"/>
                </a:solidFill>
              </a:rPr>
              <a:t>Maringá, 10 </a:t>
            </a:r>
            <a:r>
              <a:rPr lang="pt-BR" sz="3200" b="1" dirty="0">
                <a:solidFill>
                  <a:schemeClr val="bg1"/>
                </a:solidFill>
              </a:rPr>
              <a:t>de novembro de </a:t>
            </a:r>
            <a:r>
              <a:rPr lang="pt-BR" sz="3200" b="1" dirty="0" smtClean="0">
                <a:solidFill>
                  <a:schemeClr val="bg1"/>
                </a:solidFill>
              </a:rPr>
              <a:t>2017</a:t>
            </a:r>
          </a:p>
          <a:p>
            <a:endParaRPr lang="pt-BR" sz="3200" dirty="0">
              <a:solidFill>
                <a:schemeClr val="bg1"/>
              </a:solidFill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1563778" y="3877788"/>
            <a:ext cx="821561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 smtClean="0">
                <a:solidFill>
                  <a:schemeClr val="bg1"/>
                </a:solidFill>
              </a:rPr>
              <a:t>Autores: (nome)</a:t>
            </a:r>
          </a:p>
          <a:p>
            <a:endParaRPr lang="pt-BR" sz="4000" dirty="0" smtClean="0">
              <a:solidFill>
                <a:schemeClr val="bg1"/>
              </a:solidFill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18362265" y="3617572"/>
            <a:ext cx="1231336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 smtClean="0">
                <a:solidFill>
                  <a:schemeClr val="bg1"/>
                </a:solidFill>
              </a:rPr>
              <a:t>Instituição: </a:t>
            </a:r>
            <a:endParaRPr lang="pt-BR" sz="4000" dirty="0">
              <a:solidFill>
                <a:schemeClr val="bg1"/>
              </a:solidFill>
            </a:endParaRPr>
          </a:p>
          <a:p>
            <a:r>
              <a:rPr lang="pt-BR" sz="4000" dirty="0" smtClean="0">
                <a:solidFill>
                  <a:schemeClr val="bg1"/>
                </a:solidFill>
              </a:rPr>
              <a:t>Tema Prioritário : </a:t>
            </a:r>
          </a:p>
          <a:p>
            <a:endParaRPr lang="pt-BR" sz="4000" dirty="0">
              <a:solidFill>
                <a:schemeClr val="bg1"/>
              </a:solidFill>
            </a:endParaRPr>
          </a:p>
        </p:txBody>
      </p:sp>
      <p:sp>
        <p:nvSpPr>
          <p:cNvPr id="27" name="CaixaDeTexto 26"/>
          <p:cNvSpPr txBox="1"/>
          <p:nvPr/>
        </p:nvSpPr>
        <p:spPr>
          <a:xfrm>
            <a:off x="411344" y="483445"/>
            <a:ext cx="1934647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TÍTULO DO TRABALHO</a:t>
            </a:r>
            <a:endParaRPr lang="pt-BR" sz="8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" name="Imagem 2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38729" y="40783131"/>
            <a:ext cx="5549207" cy="1269841"/>
          </a:xfrm>
          <a:prstGeom prst="rect">
            <a:avLst/>
          </a:prstGeom>
        </p:spPr>
      </p:pic>
      <p:pic>
        <p:nvPicPr>
          <p:cNvPr id="13" name="Picture 2" descr="C:\Users\raquel.oliveira\Downloads\BRASAO MEDICINA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77242" y="40359637"/>
            <a:ext cx="2125383" cy="2125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Maringá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15393" y="40404202"/>
            <a:ext cx="2551516" cy="2027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6610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107</Words>
  <Application>Microsoft Office PowerPoint</Application>
  <PresentationFormat>Personalizar</PresentationFormat>
  <Paragraphs>19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DO TRABALHO</dc:title>
  <dc:creator>Raquel Gusmão Oliveira</dc:creator>
  <cp:lastModifiedBy>-</cp:lastModifiedBy>
  <cp:revision>5</cp:revision>
  <dcterms:created xsi:type="dcterms:W3CDTF">2017-08-29T12:09:41Z</dcterms:created>
  <dcterms:modified xsi:type="dcterms:W3CDTF">2017-09-05T22:55:36Z</dcterms:modified>
</cp:coreProperties>
</file>