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00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68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13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6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4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61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93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60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4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64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27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5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E09C-9FC3-40CB-AD2E-BD709ED90591}" type="datetimeFigureOut">
              <a:rPr lang="pt-BR" smtClean="0"/>
              <a:t>05/09/2017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1A6E-A469-43B1-9BAA-A9886C90C3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69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"/>
            <a:ext cx="32404050" cy="555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1563777" y="6120980"/>
            <a:ext cx="29355582" cy="3398777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563778" y="7057084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Relato de Experiência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563777" y="1519398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1421376" y="576364"/>
            <a:ext cx="108911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solidFill>
                  <a:schemeClr val="bg1"/>
                </a:solidFill>
              </a:rPr>
              <a:t>I </a:t>
            </a:r>
            <a:r>
              <a:rPr lang="pt-BR" sz="3200" b="1" i="1" dirty="0">
                <a:solidFill>
                  <a:schemeClr val="bg1"/>
                </a:solidFill>
              </a:rPr>
              <a:t>Encontro de Integração Ensino, Pesquisa e Serviço em Saúde</a:t>
            </a:r>
            <a:endParaRPr lang="pt-BR" sz="3200" dirty="0">
              <a:solidFill>
                <a:schemeClr val="bg1"/>
              </a:solidFill>
            </a:endParaRPr>
          </a:p>
          <a:p>
            <a:pPr algn="r"/>
            <a:endParaRPr lang="pt-BR" sz="3200" dirty="0" smtClean="0">
              <a:solidFill>
                <a:schemeClr val="bg1"/>
              </a:solidFill>
            </a:endParaRPr>
          </a:p>
          <a:p>
            <a:pPr algn="r"/>
            <a:r>
              <a:rPr lang="pt-BR" sz="3200" b="1" dirty="0" smtClean="0">
                <a:solidFill>
                  <a:schemeClr val="bg1"/>
                </a:solidFill>
              </a:rPr>
              <a:t>Maringá, 10 </a:t>
            </a:r>
            <a:r>
              <a:rPr lang="pt-BR" sz="3200" b="1" dirty="0">
                <a:solidFill>
                  <a:schemeClr val="bg1"/>
                </a:solidFill>
              </a:rPr>
              <a:t>de novembro de </a:t>
            </a:r>
            <a:r>
              <a:rPr lang="pt-BR" sz="3200" b="1" dirty="0" smtClean="0">
                <a:solidFill>
                  <a:schemeClr val="bg1"/>
                </a:solidFill>
              </a:rPr>
              <a:t>2017</a:t>
            </a:r>
          </a:p>
          <a:p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563778" y="3877788"/>
            <a:ext cx="8215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Autores: (nome)</a:t>
            </a:r>
          </a:p>
          <a:p>
            <a:endParaRPr lang="pt-BR" sz="4000" dirty="0" smtClean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8362265" y="3617572"/>
            <a:ext cx="12313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Instituição: </a:t>
            </a:r>
            <a:endParaRPr lang="pt-BR" sz="4000" dirty="0">
              <a:solidFill>
                <a:schemeClr val="bg1"/>
              </a:solidFill>
            </a:endParaRPr>
          </a:p>
          <a:p>
            <a:r>
              <a:rPr lang="pt-BR" sz="4000" dirty="0" smtClean="0">
                <a:solidFill>
                  <a:schemeClr val="bg1"/>
                </a:solidFill>
              </a:rPr>
              <a:t>Tema Prioritário : </a:t>
            </a:r>
          </a:p>
          <a:p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11344" y="483445"/>
            <a:ext cx="19346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729" y="40783131"/>
            <a:ext cx="5549207" cy="1269841"/>
          </a:xfrm>
          <a:prstGeom prst="rect">
            <a:avLst/>
          </a:prstGeom>
        </p:spPr>
      </p:pic>
      <p:pic>
        <p:nvPicPr>
          <p:cNvPr id="13" name="Picture 2" descr="C:\Users\raquel.oliveira\Downloads\BRASAO MEDIC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7242" y="40359637"/>
            <a:ext cx="2125383" cy="212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ing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5393" y="40404202"/>
            <a:ext cx="2551516" cy="202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6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Raquel Gusmão Oliveira</dc:creator>
  <cp:lastModifiedBy>-</cp:lastModifiedBy>
  <cp:revision>5</cp:revision>
  <dcterms:created xsi:type="dcterms:W3CDTF">2017-08-29T12:09:41Z</dcterms:created>
  <dcterms:modified xsi:type="dcterms:W3CDTF">2017-09-05T22:55:36Z</dcterms:modified>
</cp:coreProperties>
</file>