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5" autoAdjust="0"/>
  </p:normalViewPr>
  <p:slideViewPr>
    <p:cSldViewPr>
      <p:cViewPr>
        <p:scale>
          <a:sx n="20" d="100"/>
          <a:sy n="20" d="100"/>
        </p:scale>
        <p:origin x="-1368" y="1836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683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13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657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74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61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93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60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41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64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027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4E09C-9FC3-40CB-AD2E-BD709ED90591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7502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4E09C-9FC3-40CB-AD2E-BD709ED90591}" type="datetimeFigureOut">
              <a:rPr lang="pt-BR" smtClean="0"/>
              <a:t>05/09/2017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1A6E-A469-43B1-9BAA-A9886C90C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69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2074_seminariopromocaodasaude_hots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r="61948" b="95852"/>
          <a:stretch/>
        </p:blipFill>
        <p:spPr bwMode="auto">
          <a:xfrm rot="10800000">
            <a:off x="0" y="40621306"/>
            <a:ext cx="32404050" cy="26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074_seminariopromocaodasaude_hotsi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48" b="95852"/>
          <a:stretch/>
        </p:blipFill>
        <p:spPr bwMode="auto">
          <a:xfrm>
            <a:off x="0" y="-55187"/>
            <a:ext cx="32404050" cy="525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1698783" y="3000624"/>
            <a:ext cx="271650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Autor¹, Autor ², Autor³</a:t>
            </a:r>
            <a:endParaRPr lang="pt-BR" sz="4000" b="1" dirty="0">
              <a:solidFill>
                <a:schemeClr val="bg1"/>
              </a:solidFill>
            </a:endParaRPr>
          </a:p>
          <a:p>
            <a:pPr algn="ctr"/>
            <a:endParaRPr lang="pt-BR" sz="4000" b="1" dirty="0" smtClean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9397785" y="4324063"/>
            <a:ext cx="117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¹ Instituição, ² Instituição</a:t>
            </a: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299293" y="464442"/>
            <a:ext cx="29427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TÍTULO DO TRABALHO</a:t>
            </a:r>
            <a:endParaRPr lang="pt-BR" sz="9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949" y="41091040"/>
            <a:ext cx="7379783" cy="1688737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25323524" y="3484783"/>
            <a:ext cx="7080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i="1" dirty="0">
                <a:solidFill>
                  <a:schemeClr val="bg1"/>
                </a:solidFill>
              </a:rPr>
              <a:t>VI Seminário de Promoção da </a:t>
            </a:r>
            <a:r>
              <a:rPr lang="pt-BR" sz="3200" b="1" i="1" dirty="0" smtClean="0">
                <a:solidFill>
                  <a:schemeClr val="bg1"/>
                </a:solidFill>
              </a:rPr>
              <a:t>Saúde</a:t>
            </a:r>
          </a:p>
          <a:p>
            <a:pPr algn="ctr"/>
            <a:r>
              <a:rPr lang="pt-BR" sz="3200" b="1" i="1" dirty="0">
                <a:solidFill>
                  <a:schemeClr val="bg1"/>
                </a:solidFill>
              </a:rPr>
              <a:t>9</a:t>
            </a:r>
            <a:r>
              <a:rPr lang="pt-BR" sz="3200" b="1" i="1" dirty="0" smtClean="0">
                <a:solidFill>
                  <a:schemeClr val="bg1"/>
                </a:solidFill>
              </a:rPr>
              <a:t> de novembro de 2017</a:t>
            </a:r>
            <a:endParaRPr lang="pt-BR" sz="3200" b="1" dirty="0">
              <a:solidFill>
                <a:schemeClr val="bg1"/>
              </a:solidFill>
            </a:endParaRPr>
          </a:p>
          <a:p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41" y="31217960"/>
            <a:ext cx="4114742" cy="187220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46" y="31544280"/>
            <a:ext cx="4176464" cy="1900291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042" y="31469998"/>
            <a:ext cx="4038394" cy="1837469"/>
          </a:xfrm>
          <a:prstGeom prst="rect">
            <a:avLst/>
          </a:prstGeom>
        </p:spPr>
      </p:pic>
      <p:sp>
        <p:nvSpPr>
          <p:cNvPr id="35" name="CaixaDeTexto 19"/>
          <p:cNvSpPr txBox="1"/>
          <p:nvPr/>
        </p:nvSpPr>
        <p:spPr>
          <a:xfrm>
            <a:off x="17620853" y="21710615"/>
            <a:ext cx="126260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6000" dirty="0" smtClean="0"/>
              <a:t>Selecione o logo do programa a qual você participa e mova até o final do </a:t>
            </a:r>
            <a:r>
              <a:rPr lang="pt-BR" sz="6000" dirty="0" smtClean="0"/>
              <a:t>rodapé, </a:t>
            </a:r>
            <a:r>
              <a:rPr lang="pt-BR" sz="6000" dirty="0" smtClean="0"/>
              <a:t>os outros logos remova do </a:t>
            </a:r>
            <a:r>
              <a:rPr lang="pt-BR" sz="6000" dirty="0"/>
              <a:t>banner, excluindo os logos não utilizados</a:t>
            </a:r>
          </a:p>
          <a:p>
            <a:pPr algn="r"/>
            <a:r>
              <a:rPr lang="pt-BR" sz="6000" dirty="0" smtClean="0"/>
              <a:t> </a:t>
            </a:r>
            <a:endParaRPr lang="pt-BR" sz="6000" dirty="0"/>
          </a:p>
        </p:txBody>
      </p:sp>
      <p:sp>
        <p:nvSpPr>
          <p:cNvPr id="36" name="CaixaDeTexto 20"/>
          <p:cNvSpPr txBox="1"/>
          <p:nvPr/>
        </p:nvSpPr>
        <p:spPr>
          <a:xfrm>
            <a:off x="1320294" y="27432308"/>
            <a:ext cx="146927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dirty="0" smtClean="0"/>
              <a:t>Se o estudante tem bolsa, insira o logo do </a:t>
            </a:r>
            <a:r>
              <a:rPr lang="pt-BR" sz="6000" dirty="0"/>
              <a:t>financiador</a:t>
            </a:r>
            <a:r>
              <a:rPr lang="pt-BR" sz="6000" dirty="0" smtClean="0"/>
              <a:t> na área abaixo, excluindo os logos não </a:t>
            </a:r>
            <a:r>
              <a:rPr lang="pt-BR" sz="6000" dirty="0" smtClean="0"/>
              <a:t>utilizados</a:t>
            </a:r>
            <a:endParaRPr lang="pt-BR" sz="6000" dirty="0"/>
          </a:p>
        </p:txBody>
      </p:sp>
      <p:sp>
        <p:nvSpPr>
          <p:cNvPr id="37" name="Seta para a direita 36"/>
          <p:cNvSpPr/>
          <p:nvPr/>
        </p:nvSpPr>
        <p:spPr>
          <a:xfrm rot="5400000">
            <a:off x="2393847" y="37183795"/>
            <a:ext cx="3869668" cy="1933604"/>
          </a:xfrm>
          <a:prstGeom prst="rightArrow">
            <a:avLst>
              <a:gd name="adj1" fmla="val 29475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8" name="Seta para a direita 37"/>
          <p:cNvSpPr/>
          <p:nvPr/>
        </p:nvSpPr>
        <p:spPr>
          <a:xfrm rot="6760423">
            <a:off x="19955335" y="37558905"/>
            <a:ext cx="4860921" cy="118338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9" name="CaixaDeTexto 23"/>
          <p:cNvSpPr txBox="1"/>
          <p:nvPr/>
        </p:nvSpPr>
        <p:spPr>
          <a:xfrm>
            <a:off x="1086045" y="6458755"/>
            <a:ext cx="20810312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400" b="1" dirty="0" smtClean="0"/>
              <a:t>No banner deve ter os campos de: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pt-BR" sz="5400" b="1" dirty="0" smtClean="0"/>
              <a:t>Introdução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pt-BR" sz="5400" b="1" dirty="0" smtClean="0"/>
              <a:t>Objetivo(s</a:t>
            </a:r>
            <a:r>
              <a:rPr lang="pt-BR" sz="5400" b="1" dirty="0" smtClean="0"/>
              <a:t>)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pt-BR" sz="5400" b="1" dirty="0" smtClean="0"/>
              <a:t>Materiais </a:t>
            </a:r>
            <a:r>
              <a:rPr lang="pt-BR" sz="5400" b="1" dirty="0"/>
              <a:t>e </a:t>
            </a:r>
            <a:r>
              <a:rPr lang="pt-BR" sz="5400" b="1" dirty="0" smtClean="0"/>
              <a:t>Métodos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pt-BR" sz="5400" b="1" dirty="0" smtClean="0"/>
              <a:t>Resultados/resultados </a:t>
            </a:r>
            <a:r>
              <a:rPr lang="pt-BR" sz="5400" b="1" dirty="0"/>
              <a:t>parciais/resultados esperados </a:t>
            </a:r>
            <a:endParaRPr lang="pt-BR" sz="5400" b="1" dirty="0" smtClean="0"/>
          </a:p>
          <a:p>
            <a:pPr marL="1143000" indent="-1143000">
              <a:buFont typeface="Arial" pitchFamily="34" charset="0"/>
              <a:buChar char="•"/>
            </a:pPr>
            <a:r>
              <a:rPr lang="pt-BR" sz="5400" b="1" dirty="0" smtClean="0"/>
              <a:t>Conclusão</a:t>
            </a:r>
          </a:p>
          <a:p>
            <a:pPr marL="1143000" indent="-1143000">
              <a:buFont typeface="Arial" pitchFamily="34" charset="0"/>
              <a:buChar char="•"/>
            </a:pPr>
            <a:r>
              <a:rPr lang="pt-BR" sz="5400" b="1" dirty="0" smtClean="0"/>
              <a:t>Referências </a:t>
            </a:r>
            <a:r>
              <a:rPr lang="pt-BR" sz="5400" b="1" dirty="0" smtClean="0"/>
              <a:t>utilizadas no Banner</a:t>
            </a:r>
          </a:p>
          <a:p>
            <a:pPr marL="1143000" indent="-1143000">
              <a:buFont typeface="Arial" pitchFamily="34" charset="0"/>
              <a:buChar char="•"/>
            </a:pPr>
            <a:endParaRPr lang="pt-BR" sz="5400" b="1" dirty="0"/>
          </a:p>
          <a:p>
            <a:pPr marL="1143000" indent="-1143000">
              <a:buFont typeface="Arial" pitchFamily="34" charset="0"/>
              <a:buChar char="•"/>
            </a:pPr>
            <a:r>
              <a:rPr lang="pt-BR" sz="5400" b="1" dirty="0" smtClean="0">
                <a:solidFill>
                  <a:srgbClr val="FF0000"/>
                </a:solidFill>
              </a:rPr>
              <a:t>Imprimir no tamanho 90x120cm colorido</a:t>
            </a:r>
            <a:endParaRPr lang="pt-BR" sz="5400" b="1" dirty="0">
              <a:solidFill>
                <a:srgbClr val="FF0000"/>
              </a:solidFill>
            </a:endParaRPr>
          </a:p>
        </p:txBody>
      </p: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1879" y="34342101"/>
            <a:ext cx="4421133" cy="106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CaixaDeTexto 40"/>
          <p:cNvSpPr txBox="1"/>
          <p:nvPr/>
        </p:nvSpPr>
        <p:spPr>
          <a:xfrm>
            <a:off x="1342451" y="13875982"/>
            <a:ext cx="210433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27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54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81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108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135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96162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12189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0" algn="l" defTabSz="4320540" rtl="0" eaLnBrk="1" latinLnBrk="0" hangingPunct="1">
              <a:defRPr sz="8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914400">
              <a:buFont typeface="Wingdings" pitchFamily="2" charset="2"/>
              <a:buChar char="v"/>
            </a:pPr>
            <a:r>
              <a:rPr lang="pt-BR" sz="4800" dirty="0" smtClean="0"/>
              <a:t>Títulos do conteúdo devem ser em fonte ARIAL tamanho </a:t>
            </a:r>
            <a:r>
              <a:rPr lang="pt-BR" sz="4800" dirty="0" err="1" smtClean="0"/>
              <a:t>max</a:t>
            </a:r>
            <a:r>
              <a:rPr lang="pt-BR" sz="4800" dirty="0" smtClean="0"/>
              <a:t>. 54.</a:t>
            </a:r>
          </a:p>
          <a:p>
            <a:pPr marL="914400" indent="-914400">
              <a:buFont typeface="Wingdings" pitchFamily="2" charset="2"/>
              <a:buChar char="v"/>
            </a:pPr>
            <a:r>
              <a:rPr lang="pt-BR" sz="4800" dirty="0" smtClean="0"/>
              <a:t>Textos de conteúdo devem ter a fonte </a:t>
            </a:r>
            <a:r>
              <a:rPr lang="pt-BR" sz="4800" dirty="0"/>
              <a:t>ARIAL tamanho </a:t>
            </a:r>
            <a:r>
              <a:rPr lang="pt-BR" sz="4800" dirty="0" smtClean="0"/>
              <a:t>min. 21.</a:t>
            </a:r>
          </a:p>
          <a:p>
            <a:pPr marL="914400" indent="-914400">
              <a:buFont typeface="Wingdings" pitchFamily="2" charset="2"/>
              <a:buChar char="v"/>
            </a:pPr>
            <a:r>
              <a:rPr lang="pt-BR" sz="4800" b="1" dirty="0" smtClean="0">
                <a:solidFill>
                  <a:srgbClr val="FF0000"/>
                </a:solidFill>
              </a:rPr>
              <a:t>Se o conteúdo for maior esses padrões podem ser alterados “desde que possam ser lidos até 1 METRO de distância”.</a:t>
            </a:r>
          </a:p>
          <a:p>
            <a:pPr algn="ctr"/>
            <a:endParaRPr lang="pt-BR" sz="4800" dirty="0"/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86" y="33769110"/>
            <a:ext cx="2891054" cy="1974875"/>
          </a:xfrm>
          <a:prstGeom prst="rect">
            <a:avLst/>
          </a:prstGeom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914" y="25891933"/>
            <a:ext cx="41529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8373" y="33409929"/>
            <a:ext cx="4137442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m 47"/>
          <p:cNvPicPr/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308" y="29704680"/>
            <a:ext cx="4149506" cy="1917065"/>
          </a:xfrm>
          <a:prstGeom prst="rect">
            <a:avLst/>
          </a:prstGeom>
        </p:spPr>
      </p:pic>
      <p:pic>
        <p:nvPicPr>
          <p:cNvPr id="49" name="Imagem 48"/>
          <p:cNvPicPr/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8373" y="27787408"/>
            <a:ext cx="4137441" cy="1917065"/>
          </a:xfrm>
          <a:prstGeom prst="rect">
            <a:avLst/>
          </a:prstGeom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7201" y="31621745"/>
            <a:ext cx="41243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CaixaDeTexto 52"/>
          <p:cNvSpPr txBox="1"/>
          <p:nvPr/>
        </p:nvSpPr>
        <p:spPr>
          <a:xfrm>
            <a:off x="699392" y="41006932"/>
            <a:ext cx="12626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Financiador:</a:t>
            </a:r>
            <a:endParaRPr lang="pt-BR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6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152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creator>Raquel Gusmão Oliveira</dc:creator>
  <cp:lastModifiedBy>-</cp:lastModifiedBy>
  <cp:revision>10</cp:revision>
  <dcterms:created xsi:type="dcterms:W3CDTF">2017-08-29T12:09:41Z</dcterms:created>
  <dcterms:modified xsi:type="dcterms:W3CDTF">2017-09-06T01:16:00Z</dcterms:modified>
</cp:coreProperties>
</file>