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5" autoAdjust="0"/>
  </p:normalViewPr>
  <p:slideViewPr>
    <p:cSldViewPr>
      <p:cViewPr>
        <p:scale>
          <a:sx n="25" d="100"/>
          <a:sy n="25" d="100"/>
        </p:scale>
        <p:origin x="-846" y="370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68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13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6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74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6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3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60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41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64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2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50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4E09C-9FC3-40CB-AD2E-BD709ED90591}" type="datetimeFigureOut">
              <a:rPr lang="pt-BR" smtClean="0"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69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-29590" y="40762000"/>
            <a:ext cx="32433639" cy="2443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32404050" cy="5647502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698783" y="3000624"/>
            <a:ext cx="27165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>
                <a:solidFill>
                  <a:schemeClr val="bg1"/>
                </a:solidFill>
              </a:rPr>
              <a:t>Autor¹</a:t>
            </a:r>
            <a:r>
              <a:rPr lang="pt-BR" sz="4000" b="1" dirty="0">
                <a:solidFill>
                  <a:schemeClr val="bg1"/>
                </a:solidFill>
              </a:rPr>
              <a:t>, </a:t>
            </a:r>
            <a:r>
              <a:rPr lang="pt-BR" sz="4000" b="1" u="sng" dirty="0" smtClean="0">
                <a:solidFill>
                  <a:schemeClr val="bg1"/>
                </a:solidFill>
              </a:rPr>
              <a:t>Autor²</a:t>
            </a:r>
            <a:r>
              <a:rPr lang="pt-BR" sz="4000" b="1" dirty="0" smtClean="0">
                <a:solidFill>
                  <a:schemeClr val="bg1"/>
                </a:solidFill>
              </a:rPr>
              <a:t>, Co-orientador³</a:t>
            </a:r>
            <a:r>
              <a:rPr lang="pt-BR" sz="4000" b="1" dirty="0" smtClean="0">
                <a:solidFill>
                  <a:schemeClr val="bg1"/>
                </a:solidFill>
              </a:rPr>
              <a:t>, Orientador</a:t>
            </a:r>
            <a:r>
              <a:rPr lang="pt-BR" sz="4000" baseline="30000" dirty="0" smtClean="0">
                <a:solidFill>
                  <a:schemeClr val="bg1"/>
                </a:solidFill>
              </a:rPr>
              <a:t>4</a:t>
            </a:r>
            <a:endParaRPr lang="pt-BR" sz="4000" b="1" dirty="0">
              <a:solidFill>
                <a:schemeClr val="bg1"/>
              </a:solidFill>
            </a:endParaRP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9397785" y="4324063"/>
            <a:ext cx="117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¹ Instituição, ² </a:t>
            </a:r>
            <a:r>
              <a:rPr lang="pt-BR" sz="4000" b="1" dirty="0" smtClean="0">
                <a:solidFill>
                  <a:schemeClr val="bg1"/>
                </a:solidFill>
              </a:rPr>
              <a:t>Instituição²</a:t>
            </a:r>
            <a:endParaRPr lang="pt-BR" sz="4000" b="1" dirty="0">
              <a:solidFill>
                <a:schemeClr val="bg1"/>
              </a:solidFill>
            </a:endParaRP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299293" y="464442"/>
            <a:ext cx="29427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 DO TRABALHO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75" y="41210030"/>
            <a:ext cx="7379783" cy="168873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1" y="31217960"/>
            <a:ext cx="4114742" cy="187220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46" y="31544280"/>
            <a:ext cx="4176464" cy="1900291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42" y="31469998"/>
            <a:ext cx="4038394" cy="1837469"/>
          </a:xfrm>
          <a:prstGeom prst="rect">
            <a:avLst/>
          </a:prstGeom>
        </p:spPr>
      </p:pic>
      <p:sp>
        <p:nvSpPr>
          <p:cNvPr id="35" name="CaixaDeTexto 19"/>
          <p:cNvSpPr txBox="1"/>
          <p:nvPr/>
        </p:nvSpPr>
        <p:spPr>
          <a:xfrm>
            <a:off x="17620853" y="21710615"/>
            <a:ext cx="126260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6000" dirty="0"/>
              <a:t>Selecione o logo do programa a qual você participa e mova até o final do rodapé, os outros logos remova do banner, excluindo os logos não utilizados</a:t>
            </a:r>
          </a:p>
          <a:p>
            <a:pPr algn="r"/>
            <a:r>
              <a:rPr lang="pt-BR" sz="6000" dirty="0"/>
              <a:t> </a:t>
            </a:r>
          </a:p>
        </p:txBody>
      </p:sp>
      <p:sp>
        <p:nvSpPr>
          <p:cNvPr id="36" name="CaixaDeTexto 20"/>
          <p:cNvSpPr txBox="1"/>
          <p:nvPr/>
        </p:nvSpPr>
        <p:spPr>
          <a:xfrm>
            <a:off x="1320294" y="27432308"/>
            <a:ext cx="14692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dirty="0"/>
              <a:t>Se o estudante tem bolsa, insira o logo do financiador na área abaixo, excluindo os logos não utilizados</a:t>
            </a:r>
          </a:p>
        </p:txBody>
      </p:sp>
      <p:sp>
        <p:nvSpPr>
          <p:cNvPr id="37" name="Seta para a direita 36"/>
          <p:cNvSpPr/>
          <p:nvPr/>
        </p:nvSpPr>
        <p:spPr>
          <a:xfrm rot="5400000">
            <a:off x="2393847" y="37183795"/>
            <a:ext cx="3869668" cy="1933604"/>
          </a:xfrm>
          <a:prstGeom prst="rightArrow">
            <a:avLst>
              <a:gd name="adj1" fmla="val 29475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Seta para a direita 37"/>
          <p:cNvSpPr/>
          <p:nvPr/>
        </p:nvSpPr>
        <p:spPr>
          <a:xfrm rot="7644534">
            <a:off x="15058206" y="36463444"/>
            <a:ext cx="6176497" cy="155905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CaixaDeTexto 23"/>
          <p:cNvSpPr txBox="1"/>
          <p:nvPr/>
        </p:nvSpPr>
        <p:spPr>
          <a:xfrm>
            <a:off x="1086045" y="6458755"/>
            <a:ext cx="20810312" cy="192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/>
              <a:t>No banner deve ter os campos de:</a:t>
            </a:r>
          </a:p>
          <a:p>
            <a:endParaRPr lang="pt-BR" sz="5400" b="1" dirty="0"/>
          </a:p>
          <a:p>
            <a:r>
              <a:rPr lang="pt-BR" sz="5400" b="1" dirty="0"/>
              <a:t>(para Estudos Originais)</a:t>
            </a:r>
          </a:p>
          <a:p>
            <a:endParaRPr lang="pt-BR" sz="5400" b="1" dirty="0"/>
          </a:p>
          <a:p>
            <a:pPr marL="685800" indent="-685800">
              <a:buFontTx/>
              <a:buChar char="-"/>
            </a:pPr>
            <a:r>
              <a:rPr lang="pt-BR" sz="5400" b="1" dirty="0"/>
              <a:t>Introdução</a:t>
            </a:r>
          </a:p>
          <a:p>
            <a:pPr marL="685800" indent="-685800">
              <a:buFontTx/>
              <a:buChar char="-"/>
            </a:pPr>
            <a:r>
              <a:rPr lang="pt-BR" sz="5400" b="1" dirty="0"/>
              <a:t>Objetivo</a:t>
            </a:r>
          </a:p>
          <a:p>
            <a:pPr marL="685800" indent="-685800">
              <a:buFontTx/>
              <a:buChar char="-"/>
            </a:pPr>
            <a:r>
              <a:rPr lang="pt-BR" sz="5400" b="1" dirty="0"/>
              <a:t>Materiais e Métodos</a:t>
            </a:r>
          </a:p>
          <a:p>
            <a:pPr marL="685800" indent="-685800">
              <a:buFontTx/>
              <a:buChar char="-"/>
            </a:pPr>
            <a:r>
              <a:rPr lang="pt-BR" sz="5400" b="1" dirty="0" smtClean="0"/>
              <a:t>Resultados e Discussão</a:t>
            </a:r>
            <a:endParaRPr lang="pt-BR" sz="5400" b="1" dirty="0"/>
          </a:p>
          <a:p>
            <a:pPr marL="685800" indent="-685800">
              <a:buFontTx/>
              <a:buChar char="-"/>
            </a:pPr>
            <a:r>
              <a:rPr lang="pt-BR" sz="5400" b="1" dirty="0"/>
              <a:t>Conclusão </a:t>
            </a:r>
          </a:p>
          <a:p>
            <a:pPr marL="685800" indent="-685800">
              <a:buFontTx/>
              <a:buChar char="-"/>
            </a:pPr>
            <a:r>
              <a:rPr lang="pt-BR" sz="5400" b="1" dirty="0"/>
              <a:t>Referências utilizadas no Banner</a:t>
            </a:r>
          </a:p>
          <a:p>
            <a:endParaRPr lang="pt-BR" sz="5400" b="1" dirty="0"/>
          </a:p>
          <a:p>
            <a:r>
              <a:rPr lang="pt-BR" sz="5400" b="1" dirty="0"/>
              <a:t>OU</a:t>
            </a:r>
          </a:p>
          <a:p>
            <a:endParaRPr lang="pt-BR" sz="5400" b="1" dirty="0"/>
          </a:p>
          <a:p>
            <a:r>
              <a:rPr lang="pt-BR" sz="5400" b="1" dirty="0"/>
              <a:t>(para Revisão de Literatura)</a:t>
            </a:r>
          </a:p>
          <a:p>
            <a:endParaRPr lang="pt-BR" sz="5400" b="1" dirty="0"/>
          </a:p>
          <a:p>
            <a:pPr marL="685800" indent="-685800">
              <a:buFontTx/>
              <a:buChar char="-"/>
            </a:pPr>
            <a:r>
              <a:rPr lang="pt-BR" sz="5400" b="1" dirty="0"/>
              <a:t>Título</a:t>
            </a:r>
          </a:p>
          <a:p>
            <a:pPr marL="685800" indent="-685800">
              <a:buFontTx/>
              <a:buChar char="-"/>
            </a:pPr>
            <a:r>
              <a:rPr lang="pt-BR" sz="5400" b="1" dirty="0"/>
              <a:t>Introdução</a:t>
            </a:r>
          </a:p>
          <a:p>
            <a:pPr marL="685800" indent="-685800">
              <a:buFontTx/>
              <a:buChar char="-"/>
            </a:pPr>
            <a:r>
              <a:rPr lang="pt-BR" sz="5400" b="1" dirty="0"/>
              <a:t>Objetivo</a:t>
            </a:r>
          </a:p>
          <a:p>
            <a:pPr marL="685800" indent="-685800">
              <a:buFontTx/>
              <a:buChar char="-"/>
            </a:pPr>
            <a:r>
              <a:rPr lang="pt-BR" sz="5400" b="1" dirty="0"/>
              <a:t>Desenvolvimento</a:t>
            </a:r>
          </a:p>
          <a:p>
            <a:pPr marL="685800" indent="-685800">
              <a:buFontTx/>
              <a:buChar char="-"/>
            </a:pPr>
            <a:r>
              <a:rPr lang="pt-BR" sz="5400" b="1" dirty="0"/>
              <a:t>Considerações finais</a:t>
            </a:r>
          </a:p>
          <a:p>
            <a:pPr marL="685800" indent="-685800">
              <a:buFontTx/>
              <a:buChar char="-"/>
            </a:pPr>
            <a:r>
              <a:rPr lang="pt-BR" sz="5400" b="1" dirty="0"/>
              <a:t>Referências utilizadas no Banner</a:t>
            </a:r>
          </a:p>
          <a:p>
            <a:pPr marL="1143000" indent="-1143000">
              <a:buFont typeface="Arial" pitchFamily="34" charset="0"/>
              <a:buChar char="•"/>
            </a:pPr>
            <a:endParaRPr lang="pt-BR" sz="5400" b="1" dirty="0"/>
          </a:p>
          <a:p>
            <a:pPr marL="1143000" indent="-1143000">
              <a:buFont typeface="Arial" pitchFamily="34" charset="0"/>
              <a:buChar char="•"/>
            </a:pPr>
            <a:r>
              <a:rPr lang="pt-BR" sz="5400" b="1" dirty="0">
                <a:solidFill>
                  <a:srgbClr val="FF0000"/>
                </a:solidFill>
              </a:rPr>
              <a:t>Imprimir no tamanho 90x120cm colorido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1879" y="34342101"/>
            <a:ext cx="4421133" cy="10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CaixaDeTexto 40"/>
          <p:cNvSpPr txBox="1"/>
          <p:nvPr/>
        </p:nvSpPr>
        <p:spPr>
          <a:xfrm>
            <a:off x="18027393" y="7288258"/>
            <a:ext cx="1269949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Wingdings" pitchFamily="2" charset="2"/>
              <a:buChar char="v"/>
            </a:pPr>
            <a:r>
              <a:rPr lang="pt-BR" sz="4800" dirty="0" smtClean="0"/>
              <a:t>Os Tópicos das sessões (INTRODUÇÃO, OBJETIVO, MATERIAIS E MÉTODOS, ETC)</a:t>
            </a:r>
            <a:r>
              <a:rPr lang="pt-BR" sz="4800" dirty="0" smtClean="0"/>
              <a:t> </a:t>
            </a:r>
            <a:r>
              <a:rPr lang="pt-BR" sz="4800" dirty="0"/>
              <a:t>do conteúdo devem </a:t>
            </a:r>
            <a:r>
              <a:rPr lang="pt-BR" sz="4800" dirty="0" smtClean="0"/>
              <a:t>escritas em MAIÚSCULO </a:t>
            </a:r>
            <a:r>
              <a:rPr lang="pt-BR" sz="4800" dirty="0" smtClean="0"/>
              <a:t>ser </a:t>
            </a:r>
            <a:r>
              <a:rPr lang="pt-BR" sz="4800" dirty="0"/>
              <a:t>em fonte ARIAL tamanho </a:t>
            </a:r>
            <a:r>
              <a:rPr lang="pt-BR" sz="4800" dirty="0" err="1"/>
              <a:t>max</a:t>
            </a:r>
            <a:r>
              <a:rPr lang="pt-BR" sz="4800" dirty="0"/>
              <a:t>. 54</a:t>
            </a:r>
            <a:r>
              <a:rPr lang="pt-BR" sz="4800" dirty="0" smtClean="0"/>
              <a:t>.</a:t>
            </a:r>
          </a:p>
          <a:p>
            <a:pPr marL="914400" indent="-914400">
              <a:buFont typeface="Wingdings" pitchFamily="2" charset="2"/>
              <a:buChar char="v"/>
            </a:pPr>
            <a:endParaRPr lang="pt-BR" sz="4800" dirty="0"/>
          </a:p>
          <a:p>
            <a:pPr marL="914400" indent="-914400">
              <a:buFont typeface="Wingdings" pitchFamily="2" charset="2"/>
              <a:buChar char="v"/>
            </a:pPr>
            <a:r>
              <a:rPr lang="pt-BR" sz="4800" dirty="0"/>
              <a:t>Textos de conteúdo devem ter a fonte ARIAL tamanho min. 21</a:t>
            </a:r>
            <a:r>
              <a:rPr lang="pt-BR" sz="4800" dirty="0" smtClean="0"/>
              <a:t>.</a:t>
            </a:r>
          </a:p>
          <a:p>
            <a:pPr marL="914400" indent="-914400">
              <a:buFont typeface="Wingdings" pitchFamily="2" charset="2"/>
              <a:buChar char="v"/>
            </a:pPr>
            <a:endParaRPr lang="pt-BR" sz="4800" dirty="0"/>
          </a:p>
          <a:p>
            <a:pPr marL="914400" indent="-914400">
              <a:buFont typeface="Wingdings" pitchFamily="2" charset="2"/>
              <a:buChar char="v"/>
            </a:pPr>
            <a:r>
              <a:rPr lang="pt-BR" sz="4800" dirty="0" smtClean="0"/>
              <a:t>As referências devem ser colocadas ao final do trabalho, apenas as citadas no banner.</a:t>
            </a:r>
            <a:endParaRPr lang="pt-BR" sz="4800" dirty="0" smtClean="0"/>
          </a:p>
          <a:p>
            <a:pPr marL="914400" indent="-914400">
              <a:buFont typeface="Wingdings" pitchFamily="2" charset="2"/>
              <a:buChar char="v"/>
            </a:pPr>
            <a:endParaRPr lang="pt-BR" sz="4800" dirty="0" smtClean="0"/>
          </a:p>
          <a:p>
            <a:pPr marL="914400" indent="-914400">
              <a:buFont typeface="Wingdings" pitchFamily="2" charset="2"/>
              <a:buChar char="v"/>
            </a:pPr>
            <a:r>
              <a:rPr lang="pt-BR" sz="4800" dirty="0" smtClean="0"/>
              <a:t>Ilustre </a:t>
            </a:r>
            <a:r>
              <a:rPr lang="pt-BR" sz="4800" dirty="0"/>
              <a:t>seu trabalho com </a:t>
            </a:r>
            <a:r>
              <a:rPr lang="pt-BR" sz="4800" dirty="0" smtClean="0"/>
              <a:t>figuras de </a:t>
            </a:r>
            <a:r>
              <a:rPr lang="pt-BR" sz="4800" dirty="0"/>
              <a:t>preferência coloridas, como fotos de alta qualidade (alta resolução, boa nitidez e bom enquadramento) e </a:t>
            </a:r>
            <a:r>
              <a:rPr lang="pt-BR" sz="4800" dirty="0" smtClean="0"/>
              <a:t>gráficos.</a:t>
            </a:r>
            <a:endParaRPr lang="pt-BR" sz="4800" dirty="0"/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86" y="33769110"/>
            <a:ext cx="2891054" cy="1974875"/>
          </a:xfrm>
          <a:prstGeom prst="rect">
            <a:avLst/>
          </a:prstGeom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914" y="25891933"/>
            <a:ext cx="41529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373" y="33409929"/>
            <a:ext cx="413744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/>
          <p:cNvPicPr/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08" y="29704680"/>
            <a:ext cx="4149506" cy="1917065"/>
          </a:xfrm>
          <a:prstGeom prst="rect">
            <a:avLst/>
          </a:prstGeom>
        </p:spPr>
      </p:pic>
      <p:pic>
        <p:nvPicPr>
          <p:cNvPr id="49" name="Imagem 48"/>
          <p:cNvPicPr/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373" y="27787408"/>
            <a:ext cx="4137441" cy="1917065"/>
          </a:xfrm>
          <a:prstGeom prst="rect">
            <a:avLst/>
          </a:prstGeom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201" y="31621745"/>
            <a:ext cx="4124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aixaDeTexto 52"/>
          <p:cNvSpPr txBox="1"/>
          <p:nvPr/>
        </p:nvSpPr>
        <p:spPr>
          <a:xfrm>
            <a:off x="699392" y="41006932"/>
            <a:ext cx="1262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Financiador: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3"/>
          <a:srcRect l="1" t="-1" r="-415" b="83301"/>
          <a:stretch/>
        </p:blipFill>
        <p:spPr>
          <a:xfrm>
            <a:off x="24554953" y="293157"/>
            <a:ext cx="7710890" cy="19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10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201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Raquel Gusmão Oliveira</dc:creator>
  <cp:lastModifiedBy>Simeia Gaspar Palacio</cp:lastModifiedBy>
  <cp:revision>14</cp:revision>
  <dcterms:created xsi:type="dcterms:W3CDTF">2017-08-29T12:09:41Z</dcterms:created>
  <dcterms:modified xsi:type="dcterms:W3CDTF">2017-09-28T12:37:30Z</dcterms:modified>
</cp:coreProperties>
</file>