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35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66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33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10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02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4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7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73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57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5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1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C2F2-695E-4A8A-A6B9-2B07FFBEA634}" type="datetimeFigureOut">
              <a:rPr lang="pt-BR" smtClean="0"/>
              <a:t>23/07/2018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11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281-bannerhome_vestibular_agendado_1920x480px_marin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5"/>
          <a:stretch/>
        </p:blipFill>
        <p:spPr bwMode="auto">
          <a:xfrm>
            <a:off x="0" y="4653136"/>
            <a:ext cx="685037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sphere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pic>
        <p:nvPicPr>
          <p:cNvPr id="8" name="Picture 7" descr="Unicesumar - Nova mar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9036"/>
            <a:ext cx="1695877" cy="28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sphere1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 r="94039"/>
          <a:stretch/>
        </p:blipFill>
        <p:spPr>
          <a:xfrm rot="5400000">
            <a:off x="3353012" y="1155774"/>
            <a:ext cx="136724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008" y="23977"/>
            <a:ext cx="6820366" cy="4293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DIGITE SEU NOME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AQUI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(LETRAS MAIÚSCULAS, TAMANHO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24, </a:t>
            </a:r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CENTRALIZADO,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NEGRITO, COR PRETA)</a:t>
            </a:r>
            <a:endParaRPr lang="pt-BR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Digite a sigla do programa que faz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parte</a:t>
            </a: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(TAMANHO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20, CENTRALIZADO, COR AZUL). </a:t>
            </a:r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 exemplo:</a:t>
            </a: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bolsista será: </a:t>
            </a:r>
            <a:r>
              <a:rPr lang="pt-BR" sz="2000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Bolsista </a:t>
            </a:r>
            <a:r>
              <a:rPr lang="pt-BR" sz="2000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PIBIC/Fundação </a:t>
            </a:r>
            <a:r>
              <a:rPr lang="pt-BR" sz="2000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Araucária</a:t>
            </a: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</a:t>
            </a:r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for </a:t>
            </a:r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bolsista, será: </a:t>
            </a:r>
            <a:r>
              <a:rPr lang="pt-BR" sz="2000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PIC-</a:t>
            </a:r>
            <a:r>
              <a:rPr lang="pt-BR" sz="2000" dirty="0" err="1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UniCesumar</a:t>
            </a:r>
            <a:r>
              <a:rPr lang="pt-BR" sz="2000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/ICETI</a:t>
            </a:r>
            <a:endParaRPr lang="pt-BR" sz="20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“DIGITE AQUI O TÍTULO DE SEU TRABALHO”</a:t>
            </a: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(LETRAS MAIÚSCULAS, TAMANHO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CENTRALIZADO, NEGRITO, ENTRE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ASPAS, COR PRETA)</a:t>
            </a:r>
          </a:p>
          <a:p>
            <a:pPr algn="ctr"/>
            <a:endParaRPr lang="pt-BR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ABAIXO, Exemplo de como deve ficar. APAGUE ESSA INFORMAÇÃO:</a:t>
            </a:r>
          </a:p>
          <a:p>
            <a:pPr algn="ctr"/>
            <a:endParaRPr lang="pt-BR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JOSÉ DA SILVA</a:t>
            </a:r>
          </a:p>
          <a:p>
            <a:pPr algn="ctr"/>
            <a:r>
              <a:rPr lang="pt-BR" sz="900" b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Bolsista PIBIC/</a:t>
            </a:r>
            <a:r>
              <a:rPr lang="pt-BR" sz="900" b="1" dirty="0" err="1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UniCesumar</a:t>
            </a:r>
            <a:endParaRPr lang="pt-BR" sz="900" b="1" dirty="0" smtClean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“ANÁLISE QUALITATIVA.......”</a:t>
            </a:r>
            <a:endParaRPr lang="en-US" sz="9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41236" y="1052736"/>
            <a:ext cx="21027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i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i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i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</a:t>
            </a:r>
            <a:r>
              <a:rPr lang="pt-BR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Mostra Interna de Trabalhos de Iniciação Tecnológica e Inovação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28 de outubro de 2018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45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79229" y="2276872"/>
            <a:ext cx="458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1 slide para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EXPOR O ASSUNTO</a:t>
            </a:r>
            <a:endParaRPr lang="pt-BR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9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79712" y="230202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1 slide para informar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PORQUE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fez/fará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pesquisa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39652" y="242088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Utilize até 2 slides para informar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COMO </a:t>
            </a:r>
            <a:r>
              <a:rPr lang="pt-BR" sz="2800" b="1" dirty="0" smtClean="0"/>
              <a:t>fez/fará </a:t>
            </a:r>
            <a:r>
              <a:rPr lang="pt-BR" sz="2800" b="1" dirty="0" smtClean="0"/>
              <a:t>a pesquisa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2072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39652" y="242088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até 3 slides para apresentar os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PRINCIPAIS RESULTADOS OBTIDOS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ESPERADOS</a:t>
            </a:r>
            <a:endParaRPr lang="pt-BR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9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39652" y="2420888"/>
            <a:ext cx="62646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(somente para trabalhos concluídos)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24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até 2 slides para apresentar as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CONCLUSÕES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devem estar relacionadas com os objetivos propostos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2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9955" y="58456"/>
            <a:ext cx="83304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OBSERVAÇÕES</a:t>
            </a:r>
          </a:p>
          <a:p>
            <a:pPr algn="ctr"/>
            <a:endParaRPr lang="pt-BR" sz="2400" b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2" algn="ctr"/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iniciar sua apresentação, </a:t>
            </a:r>
            <a:r>
              <a:rPr lang="pt-BR" altLang="pt-BR" sz="20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informe seu nome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qual </a:t>
            </a:r>
            <a:r>
              <a:rPr lang="pt-BR" altLang="pt-BR" sz="20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modalidade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é seu trabalho de </a:t>
            </a:r>
            <a:r>
              <a:rPr lang="pt-BR" altLang="pt-BR" sz="20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iniciação científica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(sem bolsa (PIC), </a:t>
            </a:r>
            <a:endParaRPr lang="pt-BR" alt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2" algn="ctr"/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bolsa (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PIBIC-Unicesumar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PIBIC/Funadesp, PIBIC/CNPq 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PIBIC/Fundação Araucária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), 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ele está concluído ou em andamento.</a:t>
            </a:r>
          </a:p>
          <a:p>
            <a:pPr algn="ctr"/>
            <a:endParaRPr lang="pt-BR" sz="2400" b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Seja </a:t>
            </a: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claro e objetivo na elaboração/apresentações de seus slides;</a:t>
            </a:r>
          </a:p>
          <a:p>
            <a:endParaRPr lang="pt-BR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2) Organize-se para apresentar em 10 (dez) minutos, no máximo;</a:t>
            </a:r>
          </a:p>
          <a:p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3) Não esqueça de mencionar se o trabalho está em fase </a:t>
            </a: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inicial, de  conclusão ou concluído;</a:t>
            </a:r>
            <a:endParaRPr lang="pt-BR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4) Utilize mais figuras do que texto, </a:t>
            </a:r>
            <a:r>
              <a:rPr lang="pt-BR" sz="24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possível</a:t>
            </a: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18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409</Words>
  <Application>Microsoft Office PowerPoint</Application>
  <PresentationFormat>Apresentação na tela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Patrícia Panta Ferreira Trento</dc:creator>
  <cp:lastModifiedBy>Patrícia Panta Ferreira Trento</cp:lastModifiedBy>
  <cp:revision>8</cp:revision>
  <dcterms:created xsi:type="dcterms:W3CDTF">2018-02-01T19:53:44Z</dcterms:created>
  <dcterms:modified xsi:type="dcterms:W3CDTF">2018-07-23T19:06:39Z</dcterms:modified>
</cp:coreProperties>
</file>